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8" r:id="rId3"/>
    <p:sldId id="259" r:id="rId4"/>
    <p:sldId id="260" r:id="rId5"/>
    <p:sldId id="261" r:id="rId6"/>
    <p:sldId id="316" r:id="rId7"/>
    <p:sldId id="271" r:id="rId8"/>
    <p:sldId id="265" r:id="rId9"/>
    <p:sldId id="269" r:id="rId10"/>
    <p:sldId id="267" r:id="rId11"/>
    <p:sldId id="268" r:id="rId12"/>
    <p:sldId id="312" r:id="rId13"/>
  </p:sldIdLst>
  <p:sldSz cx="9144000" cy="5143500" type="screen16x9"/>
  <p:notesSz cx="6858000" cy="9144000"/>
  <p:embeddedFontLst>
    <p:embeddedFont>
      <p:font typeface="Dela Gothic One" panose="020B0604020202020204" charset="-128"/>
      <p:regular r:id="rId15"/>
    </p:embeddedFont>
    <p:embeddedFont>
      <p:font typeface="Anaheim" panose="020B0604020202020204" charset="0"/>
      <p:regular r:id="rId16"/>
    </p:embeddedFont>
    <p:embeddedFont>
      <p:font typeface="Bebas Neue" panose="020B0606020202050201" pitchFamily="34" charset="0"/>
      <p:regular r:id="rId17"/>
    </p:embeddedFont>
    <p:embeddedFont>
      <p:font typeface="Calibri" panose="020F0502020204030204" pitchFamily="34" charset="0"/>
      <p:regular r:id="rId18"/>
      <p:bold r:id="rId19"/>
      <p:italic r:id="rId20"/>
      <p:boldItalic r:id="rId21"/>
    </p:embeddedFont>
    <p:embeddedFont>
      <p:font typeface="Nunito Light" pitchFamily="2" charset="0"/>
      <p:regular r:id="rId22"/>
      <p:italic r:id="rId23"/>
    </p:embeddedFont>
    <p:embeddedFont>
      <p:font typeface="PT Sans" panose="020B0503020203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2882">
          <p15:clr>
            <a:srgbClr val="A4A3A4"/>
          </p15:clr>
        </p15:guide>
        <p15:guide id="2" orient="horz" pos="5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768" y="67"/>
      </p:cViewPr>
      <p:guideLst>
        <p:guide pos="2882"/>
        <p:guide orient="horz" pos="5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5000"/>
          </a:blip>
          <a:srcRect l="3218" r="3209"/>
          <a:stretch>
            <a:fillRect/>
          </a:stretch>
        </p:blipFill>
        <p:spPr>
          <a:xfrm>
            <a:off x="0" y="2"/>
            <a:ext cx="9144003" cy="5143777"/>
          </a:xfrm>
          <a:prstGeom prst="rect">
            <a:avLst/>
          </a:prstGeom>
          <a:noFill/>
          <a:ln>
            <a:noFill/>
          </a:ln>
        </p:spPr>
      </p:pic>
      <p:sp>
        <p:nvSpPr>
          <p:cNvPr id="10" name="Google Shape;10;p2"/>
          <p:cNvSpPr txBox="1">
            <a:spLocks noGrp="1"/>
          </p:cNvSpPr>
          <p:nvPr>
            <p:ph type="ctrTitle"/>
          </p:nvPr>
        </p:nvSpPr>
        <p:spPr>
          <a:xfrm>
            <a:off x="1189350" y="1353875"/>
            <a:ext cx="6765300" cy="1746000"/>
          </a:xfrm>
          <a:prstGeom prst="rect">
            <a:avLst/>
          </a:prstGeom>
          <a:solidFill>
            <a:srgbClr val="323838">
              <a:alpha val="63520"/>
            </a:srgbClr>
          </a:solidFill>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3247750"/>
            <a:ext cx="4528800" cy="475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lt1"/>
                </a:solidFill>
                <a:highlight>
                  <a:schemeClr val="dk1"/>
                </a:high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1615275" y="-1182192"/>
            <a:ext cx="3443400" cy="3443400"/>
            <a:chOff x="-1615275" y="-1182192"/>
            <a:chExt cx="3443400" cy="3443400"/>
          </a:xfrm>
        </p:grpSpPr>
        <p:sp>
          <p:nvSpPr>
            <p:cNvPr id="13" name="Google Shape;13;p2"/>
            <p:cNvSpPr/>
            <p:nvPr/>
          </p:nvSpPr>
          <p:spPr>
            <a:xfrm rot="-8100000" flipH="1">
              <a:off x="-1356438" y="-432481"/>
              <a:ext cx="2925725" cy="1943978"/>
            </a:xfrm>
            <a:prstGeom prst="arc">
              <a:avLst>
                <a:gd name="adj1" fmla="val 11342262"/>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024334" flipH="1">
              <a:off x="-1324624" y="-447723"/>
              <a:ext cx="2885149" cy="1916966"/>
            </a:xfrm>
            <a:prstGeom prst="arc">
              <a:avLst>
                <a:gd name="adj1" fmla="val 8981573"/>
                <a:gd name="adj2" fmla="val 89025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243974" y="982600"/>
              <a:ext cx="189300" cy="189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6"/>
        <p:cNvGrpSpPr/>
        <p:nvPr/>
      </p:nvGrpSpPr>
      <p:grpSpPr>
        <a:xfrm>
          <a:off x="0" y="0"/>
          <a:ext cx="0" cy="0"/>
          <a:chOff x="0" y="0"/>
          <a:chExt cx="0" cy="0"/>
        </a:xfrm>
      </p:grpSpPr>
      <p:pic>
        <p:nvPicPr>
          <p:cNvPr id="107" name="Google Shape;107;p13"/>
          <p:cNvPicPr preferRelativeResize="0"/>
          <p:nvPr/>
        </p:nvPicPr>
        <p:blipFill rotWithShape="1">
          <a:blip r:embed="rId2">
            <a:alphaModFix amt="40000"/>
          </a:blip>
          <a:srcRect l="5091" t="5006" r="11582" b="29381"/>
          <a:stretch>
            <a:fillRect/>
          </a:stretch>
        </p:blipFill>
        <p:spPr>
          <a:xfrm flipH="1">
            <a:off x="0" y="0"/>
            <a:ext cx="9144003" cy="5143498"/>
          </a:xfrm>
          <a:prstGeom prst="rect">
            <a:avLst/>
          </a:prstGeom>
          <a:noFill/>
          <a:ln>
            <a:noFill/>
          </a:ln>
        </p:spPr>
      </p:pic>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3"/>
          <p:cNvSpPr txBox="1">
            <a:spLocks noGrp="1"/>
          </p:cNvSpPr>
          <p:nvPr>
            <p:ph type="subTitle" idx="1"/>
          </p:nvPr>
        </p:nvSpPr>
        <p:spPr>
          <a:xfrm>
            <a:off x="2268400" y="20696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subTitle" idx="2"/>
          </p:nvPr>
        </p:nvSpPr>
        <p:spPr>
          <a:xfrm>
            <a:off x="5761719" y="20696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3"/>
          <p:cNvSpPr txBox="1">
            <a:spLocks noGrp="1"/>
          </p:cNvSpPr>
          <p:nvPr>
            <p:ph type="subTitle" idx="3"/>
          </p:nvPr>
        </p:nvSpPr>
        <p:spPr>
          <a:xfrm>
            <a:off x="2268400" y="35030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subTitle" idx="4"/>
          </p:nvPr>
        </p:nvSpPr>
        <p:spPr>
          <a:xfrm>
            <a:off x="5761719" y="3503000"/>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 name="Google Shape;113;p13"/>
          <p:cNvSpPr txBox="1">
            <a:spLocks noGrp="1"/>
          </p:cNvSpPr>
          <p:nvPr>
            <p:ph type="title" idx="5" hasCustomPrompt="1"/>
          </p:nvPr>
        </p:nvSpPr>
        <p:spPr>
          <a:xfrm>
            <a:off x="1076775" y="1500400"/>
            <a:ext cx="992100" cy="80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6" hasCustomPrompt="1"/>
          </p:nvPr>
        </p:nvSpPr>
        <p:spPr>
          <a:xfrm>
            <a:off x="1076775" y="2979800"/>
            <a:ext cx="991500" cy="804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7" hasCustomPrompt="1"/>
          </p:nvPr>
        </p:nvSpPr>
        <p:spPr>
          <a:xfrm>
            <a:off x="4734037" y="1500400"/>
            <a:ext cx="992100" cy="804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4734037" y="2979800"/>
            <a:ext cx="992100" cy="804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9"/>
          </p:nvPr>
        </p:nvSpPr>
        <p:spPr>
          <a:xfrm>
            <a:off x="2268400" y="1500400"/>
            <a:ext cx="2305500" cy="75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8" name="Google Shape;118;p13"/>
          <p:cNvSpPr txBox="1">
            <a:spLocks noGrp="1"/>
          </p:cNvSpPr>
          <p:nvPr>
            <p:ph type="subTitle" idx="13"/>
          </p:nvPr>
        </p:nvSpPr>
        <p:spPr>
          <a:xfrm>
            <a:off x="5761725" y="1500400"/>
            <a:ext cx="2305500" cy="75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9" name="Google Shape;119;p13"/>
          <p:cNvSpPr txBox="1">
            <a:spLocks noGrp="1"/>
          </p:cNvSpPr>
          <p:nvPr>
            <p:ph type="subTitle" idx="14"/>
          </p:nvPr>
        </p:nvSpPr>
        <p:spPr>
          <a:xfrm>
            <a:off x="2268400" y="2979800"/>
            <a:ext cx="2305500" cy="70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0" name="Google Shape;120;p13"/>
          <p:cNvSpPr txBox="1">
            <a:spLocks noGrp="1"/>
          </p:cNvSpPr>
          <p:nvPr>
            <p:ph type="subTitle" idx="15"/>
          </p:nvPr>
        </p:nvSpPr>
        <p:spPr>
          <a:xfrm>
            <a:off x="5761725" y="2979800"/>
            <a:ext cx="2305500" cy="70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21" name="Google Shape;121;p13"/>
          <p:cNvGrpSpPr/>
          <p:nvPr/>
        </p:nvGrpSpPr>
        <p:grpSpPr>
          <a:xfrm flipH="1">
            <a:off x="-2324035" y="3372580"/>
            <a:ext cx="3824408" cy="4028331"/>
            <a:chOff x="7458140" y="3401155"/>
            <a:chExt cx="3824408" cy="4028331"/>
          </a:xfrm>
        </p:grpSpPr>
        <p:sp>
          <p:nvSpPr>
            <p:cNvPr id="122" name="Google Shape;122;p13"/>
            <p:cNvSpPr/>
            <p:nvPr/>
          </p:nvSpPr>
          <p:spPr>
            <a:xfrm rot="-6300209">
              <a:off x="8376925" y="3694733"/>
              <a:ext cx="2612044" cy="2612044"/>
            </a:xfrm>
            <a:prstGeom prst="arc">
              <a:avLst>
                <a:gd name="adj1" fmla="val 1620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rot="-4397320">
              <a:off x="7810759" y="4348359"/>
              <a:ext cx="2721960" cy="2761155"/>
            </a:xfrm>
            <a:prstGeom prst="arc">
              <a:avLst>
                <a:gd name="adj1" fmla="val 16200000"/>
                <a:gd name="adj2" fmla="val 210982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4620704">
              <a:off x="8554532" y="4048590"/>
              <a:ext cx="202891" cy="20289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5"/>
        <p:cNvGrpSpPr/>
        <p:nvPr/>
      </p:nvGrpSpPr>
      <p:grpSpPr>
        <a:xfrm>
          <a:off x="0" y="0"/>
          <a:ext cx="0" cy="0"/>
          <a:chOff x="0" y="0"/>
          <a:chExt cx="0" cy="0"/>
        </a:xfrm>
      </p:grpSpPr>
      <p:pic>
        <p:nvPicPr>
          <p:cNvPr id="126" name="Google Shape;126;p14"/>
          <p:cNvPicPr preferRelativeResize="0"/>
          <p:nvPr/>
        </p:nvPicPr>
        <p:blipFill rotWithShape="1">
          <a:blip r:embed="rId2">
            <a:alphaModFix amt="40000"/>
          </a:blip>
          <a:srcRect l="5091" t="5006" r="11582" b="29381"/>
          <a:stretch>
            <a:fillRect/>
          </a:stretch>
        </p:blipFill>
        <p:spPr>
          <a:xfrm>
            <a:off x="0" y="0"/>
            <a:ext cx="9144003" cy="5143498"/>
          </a:xfrm>
          <a:prstGeom prst="rect">
            <a:avLst/>
          </a:prstGeom>
          <a:noFill/>
          <a:ln>
            <a:noFill/>
          </a:ln>
        </p:spPr>
      </p:pic>
      <p:sp>
        <p:nvSpPr>
          <p:cNvPr id="127" name="Google Shape;12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8" name="Google Shape;128;p14"/>
          <p:cNvGrpSpPr/>
          <p:nvPr/>
        </p:nvGrpSpPr>
        <p:grpSpPr>
          <a:xfrm rot="-1348492" flipH="1">
            <a:off x="-1759229" y="3610926"/>
            <a:ext cx="3886422" cy="3567804"/>
            <a:chOff x="2731770" y="-1577526"/>
            <a:chExt cx="3886200" cy="3567600"/>
          </a:xfrm>
        </p:grpSpPr>
        <p:sp>
          <p:nvSpPr>
            <p:cNvPr id="129" name="Google Shape;129;p14"/>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2"/>
        <p:cNvGrpSpPr/>
        <p:nvPr/>
      </p:nvGrpSpPr>
      <p:grpSpPr>
        <a:xfrm>
          <a:off x="0" y="0"/>
          <a:ext cx="0" cy="0"/>
          <a:chOff x="0" y="0"/>
          <a:chExt cx="0" cy="0"/>
        </a:xfrm>
      </p:grpSpPr>
      <p:pic>
        <p:nvPicPr>
          <p:cNvPr id="133" name="Google Shape;133;p15"/>
          <p:cNvPicPr preferRelativeResize="0"/>
          <p:nvPr/>
        </p:nvPicPr>
        <p:blipFill rotWithShape="1">
          <a:blip r:embed="rId2">
            <a:alphaModFix amt="30000"/>
          </a:blip>
          <a:srcRect t="7825" b="7842"/>
          <a:stretch>
            <a:fillRect/>
          </a:stretch>
        </p:blipFill>
        <p:spPr>
          <a:xfrm>
            <a:off x="0" y="0"/>
            <a:ext cx="9144003" cy="5143499"/>
          </a:xfrm>
          <a:prstGeom prst="rect">
            <a:avLst/>
          </a:prstGeom>
          <a:noFill/>
          <a:ln>
            <a:noFill/>
          </a:ln>
        </p:spPr>
      </p:pic>
      <p:sp>
        <p:nvSpPr>
          <p:cNvPr id="134" name="Google Shape;13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5" name="Google Shape;135;p15"/>
          <p:cNvGrpSpPr/>
          <p:nvPr/>
        </p:nvGrpSpPr>
        <p:grpSpPr>
          <a:xfrm rot="-3697996" flipH="1">
            <a:off x="6697282" y="3905948"/>
            <a:ext cx="3886091" cy="3567500"/>
            <a:chOff x="2731770" y="-1577526"/>
            <a:chExt cx="3886200" cy="3567600"/>
          </a:xfrm>
        </p:grpSpPr>
        <p:sp>
          <p:nvSpPr>
            <p:cNvPr id="136" name="Google Shape;136;p15"/>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rot="-3697996" flipH="1">
            <a:off x="-2189543" y="-2113852"/>
            <a:ext cx="3886091" cy="3567500"/>
            <a:chOff x="2731770" y="-1577526"/>
            <a:chExt cx="3886200" cy="3567600"/>
          </a:xfrm>
        </p:grpSpPr>
        <p:sp>
          <p:nvSpPr>
            <p:cNvPr id="140" name="Google Shape;140;p15"/>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2">
            <a:alphaModFix amt="40000"/>
          </a:blip>
          <a:srcRect l="5091" t="5006" r="11582" b="29381"/>
          <a:stretch>
            <a:fillRect/>
          </a:stretch>
        </p:blipFill>
        <p:spPr>
          <a:xfrm rot="10800000">
            <a:off x="0" y="0"/>
            <a:ext cx="9144003" cy="5143498"/>
          </a:xfrm>
          <a:prstGeom prst="rect">
            <a:avLst/>
          </a:prstGeom>
          <a:noFill/>
          <a:ln>
            <a:noFill/>
          </a:ln>
        </p:spPr>
      </p:pic>
      <p:sp>
        <p:nvSpPr>
          <p:cNvPr id="145" name="Google Shape;14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6" name="Google Shape;146;p16"/>
          <p:cNvGrpSpPr/>
          <p:nvPr/>
        </p:nvGrpSpPr>
        <p:grpSpPr>
          <a:xfrm rot="10253171" flipH="1">
            <a:off x="7849804" y="-1342188"/>
            <a:ext cx="3886296" cy="3567688"/>
            <a:chOff x="2731770" y="-1577526"/>
            <a:chExt cx="3886200" cy="3567600"/>
          </a:xfrm>
        </p:grpSpPr>
        <p:sp>
          <p:nvSpPr>
            <p:cNvPr id="147" name="Google Shape;147;p16"/>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6"/>
          <p:cNvGrpSpPr/>
          <p:nvPr/>
        </p:nvGrpSpPr>
        <p:grpSpPr>
          <a:xfrm rot="-9799362" flipH="1">
            <a:off x="-1315730" y="3944029"/>
            <a:ext cx="3886458" cy="3567837"/>
            <a:chOff x="2731770" y="-1577526"/>
            <a:chExt cx="3886200" cy="3567600"/>
          </a:xfrm>
        </p:grpSpPr>
        <p:sp>
          <p:nvSpPr>
            <p:cNvPr id="151" name="Google Shape;151;p16"/>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2">
            <a:alphaModFix amt="40000"/>
          </a:blip>
          <a:srcRect l="5091" t="5006" r="11582" b="29381"/>
          <a:stretch>
            <a:fillRect/>
          </a:stretch>
        </p:blipFill>
        <p:spPr>
          <a:xfrm>
            <a:off x="0" y="0"/>
            <a:ext cx="9144003" cy="5143498"/>
          </a:xfrm>
          <a:prstGeom prst="rect">
            <a:avLst/>
          </a:prstGeom>
          <a:noFill/>
          <a:ln>
            <a:noFill/>
          </a:ln>
        </p:spPr>
      </p:pic>
      <p:sp>
        <p:nvSpPr>
          <p:cNvPr id="156" name="Google Shape;15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7" name="Google Shape;157;p17"/>
          <p:cNvGrpSpPr/>
          <p:nvPr/>
        </p:nvGrpSpPr>
        <p:grpSpPr>
          <a:xfrm rot="339865" flipH="1">
            <a:off x="-2692263" y="2820225"/>
            <a:ext cx="3886133" cy="3567539"/>
            <a:chOff x="2731770" y="-1577526"/>
            <a:chExt cx="3886200" cy="3567600"/>
          </a:xfrm>
        </p:grpSpPr>
        <p:sp>
          <p:nvSpPr>
            <p:cNvPr id="158" name="Google Shape;158;p17"/>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1"/>
        <p:cNvGrpSpPr/>
        <p:nvPr/>
      </p:nvGrpSpPr>
      <p:grpSpPr>
        <a:xfrm>
          <a:off x="0" y="0"/>
          <a:ext cx="0" cy="0"/>
          <a:chOff x="0" y="0"/>
          <a:chExt cx="0" cy="0"/>
        </a:xfrm>
      </p:grpSpPr>
      <p:pic>
        <p:nvPicPr>
          <p:cNvPr id="162" name="Google Shape;162;p18"/>
          <p:cNvPicPr preferRelativeResize="0"/>
          <p:nvPr/>
        </p:nvPicPr>
        <p:blipFill rotWithShape="1">
          <a:blip r:embed="rId2">
            <a:alphaModFix amt="40000"/>
          </a:blip>
          <a:srcRect l="1217" t="20652" r="608" b="7009"/>
          <a:stretch>
            <a:fillRect/>
          </a:stretch>
        </p:blipFill>
        <p:spPr>
          <a:xfrm rot="10800000" flipH="1">
            <a:off x="0" y="0"/>
            <a:ext cx="9144003" cy="5210175"/>
          </a:xfrm>
          <a:prstGeom prst="rect">
            <a:avLst/>
          </a:prstGeom>
          <a:noFill/>
          <a:ln>
            <a:noFill/>
          </a:ln>
        </p:spPr>
      </p:pic>
      <p:sp>
        <p:nvSpPr>
          <p:cNvPr id="163" name="Google Shape;163;p18"/>
          <p:cNvSpPr txBox="1">
            <a:spLocks noGrp="1"/>
          </p:cNvSpPr>
          <p:nvPr>
            <p:ph type="title"/>
          </p:nvPr>
        </p:nvSpPr>
        <p:spPr>
          <a:xfrm>
            <a:off x="1226400" y="3100325"/>
            <a:ext cx="66912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4" name="Google Shape;164;p18"/>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solidFill>
                  <a:schemeClr val="accent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65" name="Google Shape;165;p18"/>
          <p:cNvGrpSpPr/>
          <p:nvPr/>
        </p:nvGrpSpPr>
        <p:grpSpPr>
          <a:xfrm flipH="1">
            <a:off x="-1501575" y="2670474"/>
            <a:ext cx="3886200" cy="3567600"/>
            <a:chOff x="2731770" y="-1577526"/>
            <a:chExt cx="3886200" cy="3567600"/>
          </a:xfrm>
        </p:grpSpPr>
        <p:sp>
          <p:nvSpPr>
            <p:cNvPr id="166" name="Google Shape;166;p18"/>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8"/>
          <p:cNvGrpSpPr/>
          <p:nvPr/>
        </p:nvGrpSpPr>
        <p:grpSpPr>
          <a:xfrm rot="7541372" flipH="1">
            <a:off x="7851396" y="2555502"/>
            <a:ext cx="3886247" cy="3567644"/>
            <a:chOff x="2731770" y="-1577526"/>
            <a:chExt cx="3886200" cy="3567600"/>
          </a:xfrm>
        </p:grpSpPr>
        <p:sp>
          <p:nvSpPr>
            <p:cNvPr id="170" name="Google Shape;170;p18"/>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mt="45000"/>
          </a:blip>
          <a:srcRect l="32615" t="10365" r="2102" b="38194"/>
          <a:stretch>
            <a:fillRect/>
          </a:stretch>
        </p:blipFill>
        <p:spPr>
          <a:xfrm rot="10800000" flipH="1">
            <a:off x="-21500" y="-12426"/>
            <a:ext cx="9184323" cy="5169876"/>
          </a:xfrm>
          <a:prstGeom prst="rect">
            <a:avLst/>
          </a:prstGeom>
          <a:noFill/>
          <a:ln>
            <a:noFill/>
          </a:ln>
        </p:spPr>
      </p:pic>
      <p:sp>
        <p:nvSpPr>
          <p:cNvPr id="188" name="Google Shape;188;p20"/>
          <p:cNvSpPr txBox="1">
            <a:spLocks noGrp="1"/>
          </p:cNvSpPr>
          <p:nvPr>
            <p:ph type="title"/>
          </p:nvPr>
        </p:nvSpPr>
        <p:spPr>
          <a:xfrm>
            <a:off x="1019488" y="1680163"/>
            <a:ext cx="3194700" cy="1054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0"/>
          <p:cNvSpPr txBox="1">
            <a:spLocks noGrp="1"/>
          </p:cNvSpPr>
          <p:nvPr>
            <p:ph type="subTitle" idx="1"/>
          </p:nvPr>
        </p:nvSpPr>
        <p:spPr>
          <a:xfrm>
            <a:off x="1019488" y="2658138"/>
            <a:ext cx="31947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90" name="Google Shape;190;p20"/>
          <p:cNvGrpSpPr/>
          <p:nvPr/>
        </p:nvGrpSpPr>
        <p:grpSpPr>
          <a:xfrm flipH="1">
            <a:off x="-1834950" y="3241974"/>
            <a:ext cx="3886200" cy="3567600"/>
            <a:chOff x="2731770" y="-1577526"/>
            <a:chExt cx="3886200" cy="3567600"/>
          </a:xfrm>
        </p:grpSpPr>
        <p:sp>
          <p:nvSpPr>
            <p:cNvPr id="191" name="Google Shape;191;p20"/>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0"/>
          <p:cNvGrpSpPr/>
          <p:nvPr/>
        </p:nvGrpSpPr>
        <p:grpSpPr>
          <a:xfrm rot="8918887" flipH="1">
            <a:off x="7335301" y="-1941964"/>
            <a:ext cx="3886255" cy="3567650"/>
            <a:chOff x="2731770" y="-1577526"/>
            <a:chExt cx="3886200" cy="3567600"/>
          </a:xfrm>
        </p:grpSpPr>
        <p:sp>
          <p:nvSpPr>
            <p:cNvPr id="195" name="Google Shape;195;p20"/>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8"/>
        <p:cNvGrpSpPr/>
        <p:nvPr/>
      </p:nvGrpSpPr>
      <p:grpSpPr>
        <a:xfrm>
          <a:off x="0" y="0"/>
          <a:ext cx="0" cy="0"/>
          <a:chOff x="0" y="0"/>
          <a:chExt cx="0" cy="0"/>
        </a:xfrm>
      </p:grpSpPr>
      <p:pic>
        <p:nvPicPr>
          <p:cNvPr id="199" name="Google Shape;199;p21"/>
          <p:cNvPicPr preferRelativeResize="0"/>
          <p:nvPr/>
        </p:nvPicPr>
        <p:blipFill rotWithShape="1">
          <a:blip r:embed="rId2">
            <a:alphaModFix amt="42000"/>
          </a:blip>
          <a:srcRect t="25061" r="18327" b="10630"/>
          <a:stretch>
            <a:fillRect/>
          </a:stretch>
        </p:blipFill>
        <p:spPr>
          <a:xfrm flipH="1">
            <a:off x="0" y="0"/>
            <a:ext cx="9144003" cy="5143498"/>
          </a:xfrm>
          <a:prstGeom prst="rect">
            <a:avLst/>
          </a:prstGeom>
          <a:noFill/>
          <a:ln>
            <a:noFill/>
          </a:ln>
        </p:spPr>
      </p:pic>
      <p:sp>
        <p:nvSpPr>
          <p:cNvPr id="200" name="Google Shape;200;p21"/>
          <p:cNvSpPr txBox="1">
            <a:spLocks noGrp="1"/>
          </p:cNvSpPr>
          <p:nvPr>
            <p:ph type="title"/>
          </p:nvPr>
        </p:nvSpPr>
        <p:spPr>
          <a:xfrm>
            <a:off x="5049025" y="1577150"/>
            <a:ext cx="2630400" cy="1080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1"/>
          <p:cNvSpPr txBox="1">
            <a:spLocks noGrp="1"/>
          </p:cNvSpPr>
          <p:nvPr>
            <p:ph type="subTitle" idx="1"/>
          </p:nvPr>
        </p:nvSpPr>
        <p:spPr>
          <a:xfrm>
            <a:off x="5049150" y="2581200"/>
            <a:ext cx="26304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2" name="Google Shape;202;p21"/>
          <p:cNvGrpSpPr/>
          <p:nvPr/>
        </p:nvGrpSpPr>
        <p:grpSpPr>
          <a:xfrm rot="-2307294" flipH="1">
            <a:off x="-196836" y="4020396"/>
            <a:ext cx="3886210" cy="3567609"/>
            <a:chOff x="2731770" y="-1577526"/>
            <a:chExt cx="3886200" cy="3567600"/>
          </a:xfrm>
        </p:grpSpPr>
        <p:sp>
          <p:nvSpPr>
            <p:cNvPr id="203" name="Google Shape;203;p21"/>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1"/>
          <p:cNvGrpSpPr/>
          <p:nvPr/>
        </p:nvGrpSpPr>
        <p:grpSpPr>
          <a:xfrm rot="8100000" flipH="1">
            <a:off x="4333084" y="-2194337"/>
            <a:ext cx="3886163" cy="3567566"/>
            <a:chOff x="2731770" y="-1577526"/>
            <a:chExt cx="3886200" cy="3567600"/>
          </a:xfrm>
        </p:grpSpPr>
        <p:sp>
          <p:nvSpPr>
            <p:cNvPr id="207" name="Google Shape;207;p21"/>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2">
            <a:alphaModFix amt="30000"/>
          </a:blip>
          <a:srcRect t="7825" b="7842"/>
          <a:stretch>
            <a:fillRect/>
          </a:stretch>
        </p:blipFill>
        <p:spPr>
          <a:xfrm flipH="1">
            <a:off x="0" y="0"/>
            <a:ext cx="9144003" cy="5143499"/>
          </a:xfrm>
          <a:prstGeom prst="rect">
            <a:avLst/>
          </a:prstGeom>
          <a:noFill/>
          <a:ln>
            <a:noFill/>
          </a:ln>
        </p:spPr>
      </p:pic>
      <p:sp>
        <p:nvSpPr>
          <p:cNvPr id="212" name="Google Shape;212;p22"/>
          <p:cNvSpPr txBox="1">
            <a:spLocks noGrp="1"/>
          </p:cNvSpPr>
          <p:nvPr>
            <p:ph type="title"/>
          </p:nvPr>
        </p:nvSpPr>
        <p:spPr>
          <a:xfrm>
            <a:off x="722376" y="448056"/>
            <a:ext cx="77085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22"/>
          <p:cNvSpPr txBox="1">
            <a:spLocks noGrp="1"/>
          </p:cNvSpPr>
          <p:nvPr>
            <p:ph type="subTitle" idx="1"/>
          </p:nvPr>
        </p:nvSpPr>
        <p:spPr>
          <a:xfrm>
            <a:off x="1003650" y="1282800"/>
            <a:ext cx="7136700" cy="28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grpSp>
        <p:nvGrpSpPr>
          <p:cNvPr id="214" name="Google Shape;214;p22"/>
          <p:cNvGrpSpPr/>
          <p:nvPr/>
        </p:nvGrpSpPr>
        <p:grpSpPr>
          <a:xfrm rot="-2307294" flipH="1">
            <a:off x="-196836" y="4020396"/>
            <a:ext cx="3886210" cy="3567609"/>
            <a:chOff x="2731770" y="-1577526"/>
            <a:chExt cx="3886200" cy="3567600"/>
          </a:xfrm>
        </p:grpSpPr>
        <p:sp>
          <p:nvSpPr>
            <p:cNvPr id="215" name="Google Shape;215;p22"/>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22"/>
          <p:cNvGrpSpPr/>
          <p:nvPr/>
        </p:nvGrpSpPr>
        <p:grpSpPr>
          <a:xfrm rot="8100000" flipH="1">
            <a:off x="6190459" y="-2470562"/>
            <a:ext cx="3886163" cy="3567566"/>
            <a:chOff x="2731770" y="-1577526"/>
            <a:chExt cx="3886200" cy="3567600"/>
          </a:xfrm>
        </p:grpSpPr>
        <p:sp>
          <p:nvSpPr>
            <p:cNvPr id="219" name="Google Shape;219;p22"/>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mt="50000"/>
          </a:blip>
          <a:srcRect l="1149" t="4102" r="6146" b="22899"/>
          <a:stretch>
            <a:fillRect/>
          </a:stretch>
        </p:blipFill>
        <p:spPr>
          <a:xfrm flipH="1">
            <a:off x="3" y="0"/>
            <a:ext cx="9143997" cy="5143498"/>
          </a:xfrm>
          <a:prstGeom prst="rect">
            <a:avLst/>
          </a:prstGeom>
          <a:noFill/>
          <a:ln>
            <a:noFill/>
          </a:ln>
        </p:spPr>
      </p:pic>
      <p:sp>
        <p:nvSpPr>
          <p:cNvPr id="18" name="Google Shape;18;p3"/>
          <p:cNvSpPr txBox="1">
            <a:spLocks noGrp="1"/>
          </p:cNvSpPr>
          <p:nvPr>
            <p:ph type="title"/>
          </p:nvPr>
        </p:nvSpPr>
        <p:spPr>
          <a:xfrm>
            <a:off x="2280713" y="2343588"/>
            <a:ext cx="4566300" cy="1395600"/>
          </a:xfrm>
          <a:prstGeom prst="rect">
            <a:avLst/>
          </a:prstGeom>
          <a:solidFill>
            <a:srgbClr val="323838">
              <a:alpha val="63520"/>
            </a:srgbClr>
          </a:solidFill>
        </p:spPr>
        <p:txBody>
          <a:bodyPr spcFirstLastPara="1" wrap="square" lIns="91425" tIns="91425" rIns="91425" bIns="91425" anchor="t"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296988" y="955525"/>
            <a:ext cx="4566300" cy="135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2280713" y="3739188"/>
            <a:ext cx="4566300" cy="375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lt1"/>
                </a:solidFill>
                <a:highlight>
                  <a:schemeClr val="dk1"/>
                </a:high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1" name="Google Shape;21;p3"/>
          <p:cNvGrpSpPr/>
          <p:nvPr/>
        </p:nvGrpSpPr>
        <p:grpSpPr>
          <a:xfrm>
            <a:off x="6001302" y="3556648"/>
            <a:ext cx="3999900" cy="4143600"/>
            <a:chOff x="6001302" y="3556648"/>
            <a:chExt cx="3999900" cy="4143600"/>
          </a:xfrm>
        </p:grpSpPr>
        <p:sp>
          <p:nvSpPr>
            <p:cNvPr id="22" name="Google Shape;22;p3"/>
            <p:cNvSpPr/>
            <p:nvPr/>
          </p:nvSpPr>
          <p:spPr>
            <a:xfrm rot="7412452" flipH="1">
              <a:off x="6311581" y="4481963"/>
              <a:ext cx="3451024" cy="2292971"/>
            </a:xfrm>
            <a:prstGeom prst="arc">
              <a:avLst>
                <a:gd name="adj1" fmla="val 11945826"/>
                <a:gd name="adj2" fmla="val 118823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9488314" flipH="1">
              <a:off x="6299687" y="4491357"/>
              <a:ext cx="3403129" cy="2261213"/>
            </a:xfrm>
            <a:prstGeom prst="arc">
              <a:avLst>
                <a:gd name="adj1" fmla="val 8981573"/>
                <a:gd name="adj2" fmla="val 890804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684035" flipH="1">
              <a:off x="8258410" y="3966509"/>
              <a:ext cx="223102" cy="22310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3043098" y="69173"/>
            <a:ext cx="4143600" cy="3999900"/>
            <a:chOff x="-3043098" y="69173"/>
            <a:chExt cx="4143600" cy="3999900"/>
          </a:xfrm>
        </p:grpSpPr>
        <p:sp>
          <p:nvSpPr>
            <p:cNvPr id="26" name="Google Shape;26;p3"/>
            <p:cNvSpPr/>
            <p:nvPr/>
          </p:nvSpPr>
          <p:spPr>
            <a:xfrm rot="-8787548" flipH="1">
              <a:off x="-2696810" y="958478"/>
              <a:ext cx="3451024" cy="2292971"/>
            </a:xfrm>
            <a:prstGeom prst="arc">
              <a:avLst>
                <a:gd name="adj1" fmla="val 11945826"/>
                <a:gd name="adj2" fmla="val 118823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6711686" flipH="1">
              <a:off x="-2666377" y="938517"/>
              <a:ext cx="3403129" cy="2261213"/>
            </a:xfrm>
            <a:prstGeom prst="arc">
              <a:avLst>
                <a:gd name="adj1" fmla="val 8981573"/>
                <a:gd name="adj2" fmla="val 890804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4715965" flipH="1">
              <a:off x="467539" y="2326281"/>
              <a:ext cx="223102" cy="22310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3"/>
        <p:cNvGrpSpPr/>
        <p:nvPr/>
      </p:nvGrpSpPr>
      <p:grpSpPr>
        <a:xfrm>
          <a:off x="0" y="0"/>
          <a:ext cx="0" cy="0"/>
          <a:chOff x="0" y="0"/>
          <a:chExt cx="0" cy="0"/>
        </a:xfrm>
      </p:grpSpPr>
      <p:pic>
        <p:nvPicPr>
          <p:cNvPr id="234" name="Google Shape;234;p24"/>
          <p:cNvPicPr preferRelativeResize="0"/>
          <p:nvPr/>
        </p:nvPicPr>
        <p:blipFill rotWithShape="1">
          <a:blip r:embed="rId2">
            <a:alphaModFix amt="30000"/>
          </a:blip>
          <a:srcRect t="7825" b="7842"/>
          <a:stretch>
            <a:fillRect/>
          </a:stretch>
        </p:blipFill>
        <p:spPr>
          <a:xfrm>
            <a:off x="0" y="0"/>
            <a:ext cx="9144003" cy="5143499"/>
          </a:xfrm>
          <a:prstGeom prst="rect">
            <a:avLst/>
          </a:prstGeom>
          <a:noFill/>
          <a:ln>
            <a:noFill/>
          </a:ln>
        </p:spPr>
      </p:pic>
      <p:sp>
        <p:nvSpPr>
          <p:cNvPr id="235" name="Google Shape;23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24"/>
          <p:cNvSpPr txBox="1">
            <a:spLocks noGrp="1"/>
          </p:cNvSpPr>
          <p:nvPr>
            <p:ph type="subTitle" idx="1"/>
          </p:nvPr>
        </p:nvSpPr>
        <p:spPr>
          <a:xfrm>
            <a:off x="4674177" y="2210550"/>
            <a:ext cx="3756600" cy="2469900"/>
          </a:xfrm>
          <a:prstGeom prst="rect">
            <a:avLst/>
          </a:prstGeom>
          <a:noFill/>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4"/>
          <p:cNvSpPr txBox="1">
            <a:spLocks noGrp="1"/>
          </p:cNvSpPr>
          <p:nvPr>
            <p:ph type="subTitle" idx="2"/>
          </p:nvPr>
        </p:nvSpPr>
        <p:spPr>
          <a:xfrm>
            <a:off x="720050" y="2210550"/>
            <a:ext cx="3756600" cy="2469900"/>
          </a:xfrm>
          <a:prstGeom prst="rect">
            <a:avLst/>
          </a:prstGeom>
          <a:noFill/>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8" name="Google Shape;238;p24"/>
          <p:cNvGrpSpPr/>
          <p:nvPr/>
        </p:nvGrpSpPr>
        <p:grpSpPr>
          <a:xfrm rot="-2307294" flipH="1">
            <a:off x="4984764" y="4077546"/>
            <a:ext cx="3886210" cy="3567609"/>
            <a:chOff x="2731770" y="-1577526"/>
            <a:chExt cx="3886200" cy="3567600"/>
          </a:xfrm>
        </p:grpSpPr>
        <p:sp>
          <p:nvSpPr>
            <p:cNvPr id="239" name="Google Shape;239;p24"/>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2"/>
        <p:cNvGrpSpPr/>
        <p:nvPr/>
      </p:nvGrpSpPr>
      <p:grpSpPr>
        <a:xfrm>
          <a:off x="0" y="0"/>
          <a:ext cx="0" cy="0"/>
          <a:chOff x="0" y="0"/>
          <a:chExt cx="0" cy="0"/>
        </a:xfrm>
      </p:grpSpPr>
      <p:pic>
        <p:nvPicPr>
          <p:cNvPr id="243" name="Google Shape;243;p25"/>
          <p:cNvPicPr preferRelativeResize="0"/>
          <p:nvPr/>
        </p:nvPicPr>
        <p:blipFill rotWithShape="1">
          <a:blip r:embed="rId2">
            <a:alphaModFix amt="40000"/>
          </a:blip>
          <a:srcRect l="5091" t="5006" r="11582" b="29381"/>
          <a:stretch>
            <a:fillRect/>
          </a:stretch>
        </p:blipFill>
        <p:spPr>
          <a:xfrm flipH="1">
            <a:off x="0" y="0"/>
            <a:ext cx="9144003" cy="5143498"/>
          </a:xfrm>
          <a:prstGeom prst="rect">
            <a:avLst/>
          </a:prstGeom>
          <a:noFill/>
          <a:ln>
            <a:noFill/>
          </a:ln>
        </p:spPr>
      </p:pic>
      <p:sp>
        <p:nvSpPr>
          <p:cNvPr id="244" name="Google Shape;24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5"/>
          <p:cNvSpPr txBox="1">
            <a:spLocks noGrp="1"/>
          </p:cNvSpPr>
          <p:nvPr>
            <p:ph type="subTitle" idx="1"/>
          </p:nvPr>
        </p:nvSpPr>
        <p:spPr>
          <a:xfrm>
            <a:off x="937625" y="3072625"/>
            <a:ext cx="2175300" cy="7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25"/>
          <p:cNvSpPr txBox="1">
            <a:spLocks noGrp="1"/>
          </p:cNvSpPr>
          <p:nvPr>
            <p:ph type="subTitle" idx="2"/>
          </p:nvPr>
        </p:nvSpPr>
        <p:spPr>
          <a:xfrm>
            <a:off x="3484347" y="3072625"/>
            <a:ext cx="2175300" cy="7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7" name="Google Shape;247;p25"/>
          <p:cNvSpPr txBox="1">
            <a:spLocks noGrp="1"/>
          </p:cNvSpPr>
          <p:nvPr>
            <p:ph type="subTitle" idx="3"/>
          </p:nvPr>
        </p:nvSpPr>
        <p:spPr>
          <a:xfrm>
            <a:off x="6031075" y="3072625"/>
            <a:ext cx="2175300" cy="7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a:spLocks noGrp="1"/>
          </p:cNvSpPr>
          <p:nvPr>
            <p:ph type="subTitle" idx="4"/>
          </p:nvPr>
        </p:nvSpPr>
        <p:spPr>
          <a:xfrm>
            <a:off x="937625" y="2618049"/>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9" name="Google Shape;249;p25"/>
          <p:cNvSpPr txBox="1">
            <a:spLocks noGrp="1"/>
          </p:cNvSpPr>
          <p:nvPr>
            <p:ph type="subTitle" idx="5"/>
          </p:nvPr>
        </p:nvSpPr>
        <p:spPr>
          <a:xfrm>
            <a:off x="3484350" y="2618049"/>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50" name="Google Shape;250;p25"/>
          <p:cNvSpPr txBox="1">
            <a:spLocks noGrp="1"/>
          </p:cNvSpPr>
          <p:nvPr>
            <p:ph type="subTitle" idx="6"/>
          </p:nvPr>
        </p:nvSpPr>
        <p:spPr>
          <a:xfrm>
            <a:off x="6031075" y="2618049"/>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251" name="Google Shape;251;p25"/>
          <p:cNvGrpSpPr/>
          <p:nvPr/>
        </p:nvGrpSpPr>
        <p:grpSpPr>
          <a:xfrm rot="-2307294" flipH="1">
            <a:off x="-2054211" y="-2151804"/>
            <a:ext cx="3886210" cy="3567609"/>
            <a:chOff x="2731770" y="-1577526"/>
            <a:chExt cx="3886200" cy="3567600"/>
          </a:xfrm>
        </p:grpSpPr>
        <p:sp>
          <p:nvSpPr>
            <p:cNvPr id="252" name="Google Shape;252;p25"/>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5"/>
          <p:cNvGrpSpPr/>
          <p:nvPr/>
        </p:nvGrpSpPr>
        <p:grpSpPr>
          <a:xfrm rot="-2307294" flipH="1">
            <a:off x="5381914" y="4125171"/>
            <a:ext cx="3886210" cy="3567609"/>
            <a:chOff x="2731770" y="-1577526"/>
            <a:chExt cx="3886200" cy="3567600"/>
          </a:xfrm>
        </p:grpSpPr>
        <p:sp>
          <p:nvSpPr>
            <p:cNvPr id="256" name="Google Shape;256;p25"/>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9"/>
        <p:cNvGrpSpPr/>
        <p:nvPr/>
      </p:nvGrpSpPr>
      <p:grpSpPr>
        <a:xfrm>
          <a:off x="0" y="0"/>
          <a:ext cx="0" cy="0"/>
          <a:chOff x="0" y="0"/>
          <a:chExt cx="0" cy="0"/>
        </a:xfrm>
      </p:grpSpPr>
      <p:pic>
        <p:nvPicPr>
          <p:cNvPr id="260" name="Google Shape;260;p26"/>
          <p:cNvPicPr preferRelativeResize="0"/>
          <p:nvPr/>
        </p:nvPicPr>
        <p:blipFill rotWithShape="1">
          <a:blip r:embed="rId2">
            <a:alphaModFix amt="40000"/>
          </a:blip>
          <a:srcRect l="5091" t="5006" r="11582" b="29381"/>
          <a:stretch>
            <a:fillRect/>
          </a:stretch>
        </p:blipFill>
        <p:spPr>
          <a:xfrm rot="10800000" flipH="1">
            <a:off x="0" y="0"/>
            <a:ext cx="9144003" cy="5143498"/>
          </a:xfrm>
          <a:prstGeom prst="rect">
            <a:avLst/>
          </a:prstGeom>
          <a:noFill/>
          <a:ln>
            <a:noFill/>
          </a:ln>
        </p:spPr>
      </p:pic>
      <p:sp>
        <p:nvSpPr>
          <p:cNvPr id="261" name="Google Shape;26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2" name="Google Shape;262;p26"/>
          <p:cNvSpPr txBox="1">
            <a:spLocks noGrp="1"/>
          </p:cNvSpPr>
          <p:nvPr>
            <p:ph type="subTitle" idx="1"/>
          </p:nvPr>
        </p:nvSpPr>
        <p:spPr>
          <a:xfrm>
            <a:off x="2423991" y="1957125"/>
            <a:ext cx="2043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6"/>
          <p:cNvSpPr txBox="1">
            <a:spLocks noGrp="1"/>
          </p:cNvSpPr>
          <p:nvPr>
            <p:ph type="subTitle" idx="2"/>
          </p:nvPr>
        </p:nvSpPr>
        <p:spPr>
          <a:xfrm>
            <a:off x="6055248" y="1957125"/>
            <a:ext cx="2043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6"/>
          <p:cNvSpPr txBox="1">
            <a:spLocks noGrp="1"/>
          </p:cNvSpPr>
          <p:nvPr>
            <p:ph type="subTitle" idx="3"/>
          </p:nvPr>
        </p:nvSpPr>
        <p:spPr>
          <a:xfrm>
            <a:off x="2423991" y="3390525"/>
            <a:ext cx="2043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6"/>
          <p:cNvSpPr txBox="1">
            <a:spLocks noGrp="1"/>
          </p:cNvSpPr>
          <p:nvPr>
            <p:ph type="subTitle" idx="4"/>
          </p:nvPr>
        </p:nvSpPr>
        <p:spPr>
          <a:xfrm>
            <a:off x="6055248" y="3390525"/>
            <a:ext cx="2043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6" name="Google Shape;266;p26"/>
          <p:cNvSpPr txBox="1">
            <a:spLocks noGrp="1"/>
          </p:cNvSpPr>
          <p:nvPr>
            <p:ph type="subTitle" idx="5"/>
          </p:nvPr>
        </p:nvSpPr>
        <p:spPr>
          <a:xfrm>
            <a:off x="2423991" y="1673525"/>
            <a:ext cx="2043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67" name="Google Shape;267;p26"/>
          <p:cNvSpPr txBox="1">
            <a:spLocks noGrp="1"/>
          </p:cNvSpPr>
          <p:nvPr>
            <p:ph type="subTitle" idx="6"/>
          </p:nvPr>
        </p:nvSpPr>
        <p:spPr>
          <a:xfrm>
            <a:off x="2423991" y="3107000"/>
            <a:ext cx="2043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68" name="Google Shape;268;p26"/>
          <p:cNvSpPr txBox="1">
            <a:spLocks noGrp="1"/>
          </p:cNvSpPr>
          <p:nvPr>
            <p:ph type="subTitle" idx="7"/>
          </p:nvPr>
        </p:nvSpPr>
        <p:spPr>
          <a:xfrm>
            <a:off x="6055244" y="1673525"/>
            <a:ext cx="2043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69" name="Google Shape;269;p26"/>
          <p:cNvSpPr txBox="1">
            <a:spLocks noGrp="1"/>
          </p:cNvSpPr>
          <p:nvPr>
            <p:ph type="subTitle" idx="8"/>
          </p:nvPr>
        </p:nvSpPr>
        <p:spPr>
          <a:xfrm>
            <a:off x="6055244" y="3107000"/>
            <a:ext cx="20433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270" name="Google Shape;270;p26"/>
          <p:cNvGrpSpPr/>
          <p:nvPr/>
        </p:nvGrpSpPr>
        <p:grpSpPr>
          <a:xfrm rot="-2307294" flipH="1">
            <a:off x="5518164" y="4023221"/>
            <a:ext cx="3886210" cy="3567609"/>
            <a:chOff x="2731770" y="-1577526"/>
            <a:chExt cx="3886200" cy="3567600"/>
          </a:xfrm>
        </p:grpSpPr>
        <p:sp>
          <p:nvSpPr>
            <p:cNvPr id="271" name="Google Shape;271;p26"/>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6"/>
          <p:cNvGrpSpPr/>
          <p:nvPr/>
        </p:nvGrpSpPr>
        <p:grpSpPr>
          <a:xfrm rot="-2307351" flipH="1">
            <a:off x="-2857781" y="237924"/>
            <a:ext cx="3836138" cy="3521643"/>
            <a:chOff x="2731770" y="-1577526"/>
            <a:chExt cx="3886200" cy="3567600"/>
          </a:xfrm>
        </p:grpSpPr>
        <p:sp>
          <p:nvSpPr>
            <p:cNvPr id="275" name="Google Shape;275;p26"/>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1"/>
        <p:cNvGrpSpPr/>
        <p:nvPr/>
      </p:nvGrpSpPr>
      <p:grpSpPr>
        <a:xfrm>
          <a:off x="0" y="0"/>
          <a:ext cx="0" cy="0"/>
          <a:chOff x="0" y="0"/>
          <a:chExt cx="0" cy="0"/>
        </a:xfrm>
      </p:grpSpPr>
      <p:pic>
        <p:nvPicPr>
          <p:cNvPr id="302" name="Google Shape;302;p28"/>
          <p:cNvPicPr preferRelativeResize="0"/>
          <p:nvPr/>
        </p:nvPicPr>
        <p:blipFill rotWithShape="1">
          <a:blip r:embed="rId2">
            <a:alphaModFix amt="50000"/>
          </a:blip>
          <a:srcRect l="29868" b="44775"/>
          <a:stretch>
            <a:fillRect/>
          </a:stretch>
        </p:blipFill>
        <p:spPr>
          <a:xfrm flipH="1">
            <a:off x="3" y="0"/>
            <a:ext cx="9143997" cy="5143498"/>
          </a:xfrm>
          <a:prstGeom prst="rect">
            <a:avLst/>
          </a:prstGeom>
          <a:noFill/>
          <a:ln>
            <a:noFill/>
          </a:ln>
        </p:spPr>
      </p:pic>
      <p:sp>
        <p:nvSpPr>
          <p:cNvPr id="303" name="Google Shape;303;p28"/>
          <p:cNvSpPr txBox="1">
            <a:spLocks noGrp="1"/>
          </p:cNvSpPr>
          <p:nvPr>
            <p:ph type="title" hasCustomPrompt="1"/>
          </p:nvPr>
        </p:nvSpPr>
        <p:spPr>
          <a:xfrm>
            <a:off x="2223600" y="670225"/>
            <a:ext cx="4696800" cy="768900"/>
          </a:xfrm>
          <a:prstGeom prst="rect">
            <a:avLst/>
          </a:prstGeom>
          <a:solidFill>
            <a:srgbClr val="323838">
              <a:alpha val="6352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8"/>
          <p:cNvSpPr txBox="1">
            <a:spLocks noGrp="1"/>
          </p:cNvSpPr>
          <p:nvPr>
            <p:ph type="subTitle" idx="1"/>
          </p:nvPr>
        </p:nvSpPr>
        <p:spPr>
          <a:xfrm>
            <a:off x="2223600" y="1370776"/>
            <a:ext cx="46968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chemeClr val="lt1"/>
                </a:solidFill>
                <a:highlight>
                  <a:schemeClr val="dk1"/>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305" name="Google Shape;305;p28"/>
          <p:cNvSpPr txBox="1">
            <a:spLocks noGrp="1"/>
          </p:cNvSpPr>
          <p:nvPr>
            <p:ph type="title" idx="2" hasCustomPrompt="1"/>
          </p:nvPr>
        </p:nvSpPr>
        <p:spPr>
          <a:xfrm>
            <a:off x="2223600" y="1967931"/>
            <a:ext cx="4696800" cy="768900"/>
          </a:xfrm>
          <a:prstGeom prst="rect">
            <a:avLst/>
          </a:prstGeom>
          <a:solidFill>
            <a:srgbClr val="323838">
              <a:alpha val="6352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8"/>
          <p:cNvSpPr txBox="1">
            <a:spLocks noGrp="1"/>
          </p:cNvSpPr>
          <p:nvPr>
            <p:ph type="subTitle" idx="3"/>
          </p:nvPr>
        </p:nvSpPr>
        <p:spPr>
          <a:xfrm>
            <a:off x="2223600" y="2681199"/>
            <a:ext cx="46968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chemeClr val="lt1"/>
                </a:solidFill>
                <a:highlight>
                  <a:schemeClr val="dk1"/>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307" name="Google Shape;307;p28"/>
          <p:cNvSpPr txBox="1">
            <a:spLocks noGrp="1"/>
          </p:cNvSpPr>
          <p:nvPr>
            <p:ph type="title" idx="4" hasCustomPrompt="1"/>
          </p:nvPr>
        </p:nvSpPr>
        <p:spPr>
          <a:xfrm>
            <a:off x="2223600" y="3322788"/>
            <a:ext cx="4696800" cy="768900"/>
          </a:xfrm>
          <a:prstGeom prst="rect">
            <a:avLst/>
          </a:prstGeom>
          <a:solidFill>
            <a:srgbClr val="323838">
              <a:alpha val="6352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8"/>
          <p:cNvSpPr txBox="1">
            <a:spLocks noGrp="1"/>
          </p:cNvSpPr>
          <p:nvPr>
            <p:ph type="subTitle" idx="5"/>
          </p:nvPr>
        </p:nvSpPr>
        <p:spPr>
          <a:xfrm>
            <a:off x="2223600" y="4048726"/>
            <a:ext cx="46968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solidFill>
                  <a:schemeClr val="lt1"/>
                </a:solidFill>
                <a:highlight>
                  <a:schemeClr val="dk1"/>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grpSp>
        <p:nvGrpSpPr>
          <p:cNvPr id="309" name="Google Shape;309;p28"/>
          <p:cNvGrpSpPr/>
          <p:nvPr/>
        </p:nvGrpSpPr>
        <p:grpSpPr>
          <a:xfrm rot="1796803" flipH="1">
            <a:off x="-2387538" y="898911"/>
            <a:ext cx="3886244" cy="3567641"/>
            <a:chOff x="2731770" y="-1577526"/>
            <a:chExt cx="3886200" cy="3567600"/>
          </a:xfrm>
        </p:grpSpPr>
        <p:sp>
          <p:nvSpPr>
            <p:cNvPr id="310" name="Google Shape;310;p28"/>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8"/>
          <p:cNvGrpSpPr/>
          <p:nvPr/>
        </p:nvGrpSpPr>
        <p:grpSpPr>
          <a:xfrm rot="-9197641" flipH="1">
            <a:off x="7656231" y="1222448"/>
            <a:ext cx="3886094" cy="3567502"/>
            <a:chOff x="2731770" y="-1577526"/>
            <a:chExt cx="3886200" cy="3567600"/>
          </a:xfrm>
        </p:grpSpPr>
        <p:sp>
          <p:nvSpPr>
            <p:cNvPr id="314" name="Google Shape;314;p28"/>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17"/>
        <p:cNvGrpSpPr/>
        <p:nvPr/>
      </p:nvGrpSpPr>
      <p:grpSpPr>
        <a:xfrm>
          <a:off x="0" y="0"/>
          <a:ext cx="0" cy="0"/>
          <a:chOff x="0" y="0"/>
          <a:chExt cx="0" cy="0"/>
        </a:xfrm>
      </p:grpSpPr>
      <p:pic>
        <p:nvPicPr>
          <p:cNvPr id="318" name="Google Shape;318;p29"/>
          <p:cNvPicPr preferRelativeResize="0"/>
          <p:nvPr/>
        </p:nvPicPr>
        <p:blipFill rotWithShape="1">
          <a:blip r:embed="rId2">
            <a:alphaModFix amt="30000"/>
          </a:blip>
          <a:srcRect t="7825" b="7842"/>
          <a:stretch>
            <a:fillRect/>
          </a:stretch>
        </p:blipFill>
        <p:spPr>
          <a:xfrm flipH="1">
            <a:off x="0" y="0"/>
            <a:ext cx="9144003" cy="5143499"/>
          </a:xfrm>
          <a:prstGeom prst="rect">
            <a:avLst/>
          </a:prstGeom>
          <a:noFill/>
          <a:ln>
            <a:noFill/>
          </a:ln>
        </p:spPr>
      </p:pic>
      <p:sp>
        <p:nvSpPr>
          <p:cNvPr id="319" name="Google Shape;319;p29"/>
          <p:cNvSpPr txBox="1">
            <a:spLocks noGrp="1"/>
          </p:cNvSpPr>
          <p:nvPr>
            <p:ph type="title" hasCustomPrompt="1"/>
          </p:nvPr>
        </p:nvSpPr>
        <p:spPr>
          <a:xfrm>
            <a:off x="1156488"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0" name="Google Shape;320;p29"/>
          <p:cNvSpPr txBox="1">
            <a:spLocks noGrp="1"/>
          </p:cNvSpPr>
          <p:nvPr>
            <p:ph type="subTitle" idx="1"/>
          </p:nvPr>
        </p:nvSpPr>
        <p:spPr>
          <a:xfrm>
            <a:off x="720000" y="3629175"/>
            <a:ext cx="2271900" cy="7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321" name="Google Shape;321;p29"/>
          <p:cNvSpPr txBox="1">
            <a:spLocks noGrp="1"/>
          </p:cNvSpPr>
          <p:nvPr>
            <p:ph type="subTitle" idx="2"/>
          </p:nvPr>
        </p:nvSpPr>
        <p:spPr>
          <a:xfrm>
            <a:off x="719988" y="3197100"/>
            <a:ext cx="2271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2" name="Google Shape;322;p29"/>
          <p:cNvSpPr txBox="1">
            <a:spLocks noGrp="1"/>
          </p:cNvSpPr>
          <p:nvPr>
            <p:ph type="title" idx="3" hasCustomPrompt="1"/>
          </p:nvPr>
        </p:nvSpPr>
        <p:spPr>
          <a:xfrm>
            <a:off x="3801217"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3" name="Google Shape;323;p29"/>
          <p:cNvSpPr txBox="1">
            <a:spLocks noGrp="1"/>
          </p:cNvSpPr>
          <p:nvPr>
            <p:ph type="subTitle" idx="4"/>
          </p:nvPr>
        </p:nvSpPr>
        <p:spPr>
          <a:xfrm>
            <a:off x="3364127" y="3629175"/>
            <a:ext cx="2271900" cy="7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324" name="Google Shape;324;p29"/>
          <p:cNvSpPr txBox="1">
            <a:spLocks noGrp="1"/>
          </p:cNvSpPr>
          <p:nvPr>
            <p:ph type="subTitle" idx="5"/>
          </p:nvPr>
        </p:nvSpPr>
        <p:spPr>
          <a:xfrm>
            <a:off x="3364117" y="3197100"/>
            <a:ext cx="2271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5" name="Google Shape;325;p29"/>
          <p:cNvSpPr txBox="1">
            <a:spLocks noGrp="1"/>
          </p:cNvSpPr>
          <p:nvPr>
            <p:ph type="title" idx="6" hasCustomPrompt="1"/>
          </p:nvPr>
        </p:nvSpPr>
        <p:spPr>
          <a:xfrm>
            <a:off x="6445346"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6" name="Google Shape;326;p29"/>
          <p:cNvSpPr txBox="1">
            <a:spLocks noGrp="1"/>
          </p:cNvSpPr>
          <p:nvPr>
            <p:ph type="subTitle" idx="7"/>
          </p:nvPr>
        </p:nvSpPr>
        <p:spPr>
          <a:xfrm>
            <a:off x="6008246" y="3629175"/>
            <a:ext cx="22719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panose="020B0503020203020204"/>
              <a:buNone/>
              <a:defRPr>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327" name="Google Shape;327;p29"/>
          <p:cNvSpPr txBox="1">
            <a:spLocks noGrp="1"/>
          </p:cNvSpPr>
          <p:nvPr>
            <p:ph type="subTitle" idx="8"/>
          </p:nvPr>
        </p:nvSpPr>
        <p:spPr>
          <a:xfrm>
            <a:off x="6082110" y="3629175"/>
            <a:ext cx="2267700" cy="79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a:solidFill>
                  <a:schemeClr val="accent1"/>
                </a:solidFill>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8" name="Google Shape;328;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9" name="Google Shape;329;p29"/>
          <p:cNvGrpSpPr/>
          <p:nvPr/>
        </p:nvGrpSpPr>
        <p:grpSpPr>
          <a:xfrm rot="288074" flipH="1">
            <a:off x="-2638327" y="3552333"/>
            <a:ext cx="3886235" cy="3567632"/>
            <a:chOff x="2731770" y="-1577526"/>
            <a:chExt cx="3886200" cy="3567600"/>
          </a:xfrm>
        </p:grpSpPr>
        <p:sp>
          <p:nvSpPr>
            <p:cNvPr id="330" name="Google Shape;330;p2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9"/>
          <p:cNvGrpSpPr/>
          <p:nvPr/>
        </p:nvGrpSpPr>
        <p:grpSpPr>
          <a:xfrm rot="-10041298" flipH="1">
            <a:off x="8006051" y="71079"/>
            <a:ext cx="3886021" cy="3567435"/>
            <a:chOff x="2731770" y="-1577526"/>
            <a:chExt cx="3886200" cy="3567600"/>
          </a:xfrm>
        </p:grpSpPr>
        <p:sp>
          <p:nvSpPr>
            <p:cNvPr id="334" name="Google Shape;334;p2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9"/>
          <p:cNvSpPr txBox="1">
            <a:spLocks noGrp="1"/>
          </p:cNvSpPr>
          <p:nvPr>
            <p:ph type="subTitle" idx="13"/>
          </p:nvPr>
        </p:nvSpPr>
        <p:spPr>
          <a:xfrm>
            <a:off x="6079992" y="3197100"/>
            <a:ext cx="2271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38"/>
        <p:cNvGrpSpPr/>
        <p:nvPr/>
      </p:nvGrpSpPr>
      <p:grpSpPr>
        <a:xfrm>
          <a:off x="0" y="0"/>
          <a:ext cx="0" cy="0"/>
          <a:chOff x="0" y="0"/>
          <a:chExt cx="0" cy="0"/>
        </a:xfrm>
      </p:grpSpPr>
      <p:pic>
        <p:nvPicPr>
          <p:cNvPr id="339" name="Google Shape;339;p30"/>
          <p:cNvPicPr preferRelativeResize="0"/>
          <p:nvPr/>
        </p:nvPicPr>
        <p:blipFill rotWithShape="1">
          <a:blip r:embed="rId2">
            <a:alphaModFix amt="50000"/>
          </a:blip>
          <a:srcRect t="4996" r="17012" b="20315"/>
          <a:stretch>
            <a:fillRect/>
          </a:stretch>
        </p:blipFill>
        <p:spPr>
          <a:xfrm>
            <a:off x="0" y="0"/>
            <a:ext cx="9144003" cy="5143501"/>
          </a:xfrm>
          <a:prstGeom prst="rect">
            <a:avLst/>
          </a:prstGeom>
          <a:noFill/>
          <a:ln>
            <a:noFill/>
          </a:ln>
        </p:spPr>
      </p:pic>
      <p:sp>
        <p:nvSpPr>
          <p:cNvPr id="340" name="Google Shape;340;p30"/>
          <p:cNvSpPr txBox="1">
            <a:spLocks noGrp="1"/>
          </p:cNvSpPr>
          <p:nvPr>
            <p:ph type="subTitle" idx="1"/>
          </p:nvPr>
        </p:nvSpPr>
        <p:spPr>
          <a:xfrm>
            <a:off x="1638250" y="1751000"/>
            <a:ext cx="58674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1" name="Google Shape;341;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b="1">
                <a:solidFill>
                  <a:schemeClr val="accent1"/>
                </a:solidFill>
                <a:latin typeface="Anaheim" panose="02000503000000000000"/>
                <a:ea typeface="Anaheim" panose="02000503000000000000"/>
                <a:cs typeface="Anaheim" panose="02000503000000000000"/>
                <a:sym typeface="Anaheim" panose="02000503000000000000"/>
              </a:rPr>
              <a:t>CREDITS:</a:t>
            </a:r>
            <a:r>
              <a:rPr lang="en-GB" sz="1200">
                <a:solidFill>
                  <a:schemeClr val="accent1"/>
                </a:solidFill>
                <a:latin typeface="Anaheim" panose="02000503000000000000"/>
                <a:ea typeface="Anaheim" panose="02000503000000000000"/>
                <a:cs typeface="Anaheim" panose="02000503000000000000"/>
                <a:sym typeface="Anaheim" panose="02000503000000000000"/>
              </a:rPr>
              <a:t> This presentation template was created by </a:t>
            </a:r>
            <a:r>
              <a:rPr lang="en-GB" sz="1200" b="1">
                <a:solidFill>
                  <a:schemeClr val="accent1"/>
                </a:solidFill>
                <a:uFill>
                  <a:noFill/>
                </a:uFill>
                <a:latin typeface="Anaheim" panose="02000503000000000000"/>
                <a:ea typeface="Anaheim" panose="02000503000000000000"/>
                <a:cs typeface="Anaheim" panose="02000503000000000000"/>
                <a:sym typeface="Anaheim" panose="02000503000000000000"/>
                <a:hlinkClick r:id="rId3"/>
              </a:rPr>
              <a:t>Slidesgo</a:t>
            </a:r>
            <a:r>
              <a:rPr lang="en-GB" sz="1200">
                <a:solidFill>
                  <a:schemeClr val="accent1"/>
                </a:solidFill>
                <a:latin typeface="Anaheim" panose="02000503000000000000"/>
                <a:ea typeface="Anaheim" panose="02000503000000000000"/>
                <a:cs typeface="Anaheim" panose="02000503000000000000"/>
                <a:sym typeface="Anaheim" panose="02000503000000000000"/>
              </a:rPr>
              <a:t>, and includes icons by </a:t>
            </a:r>
            <a:r>
              <a:rPr lang="en-GB" sz="1200" b="1">
                <a:solidFill>
                  <a:schemeClr val="accent1"/>
                </a:solidFill>
                <a:uFill>
                  <a:noFill/>
                </a:uFill>
                <a:latin typeface="Anaheim" panose="02000503000000000000"/>
                <a:ea typeface="Anaheim" panose="02000503000000000000"/>
                <a:cs typeface="Anaheim" panose="02000503000000000000"/>
                <a:sym typeface="Anaheim" panose="02000503000000000000"/>
                <a:hlinkClick r:id="rId4"/>
              </a:rPr>
              <a:t>Flaticon</a:t>
            </a:r>
            <a:r>
              <a:rPr lang="en-GB" sz="1200">
                <a:solidFill>
                  <a:schemeClr val="accent1"/>
                </a:solidFill>
                <a:latin typeface="Anaheim" panose="02000503000000000000"/>
                <a:ea typeface="Anaheim" panose="02000503000000000000"/>
                <a:cs typeface="Anaheim" panose="02000503000000000000"/>
                <a:sym typeface="Anaheim" panose="02000503000000000000"/>
              </a:rPr>
              <a:t>, and infographics &amp; images by </a:t>
            </a:r>
            <a:r>
              <a:rPr lang="en-GB" sz="1200" b="1">
                <a:solidFill>
                  <a:schemeClr val="accent1"/>
                </a:solidFill>
                <a:uFill>
                  <a:noFill/>
                </a:uFill>
                <a:latin typeface="Anaheim" panose="02000503000000000000"/>
                <a:ea typeface="Anaheim" panose="02000503000000000000"/>
                <a:cs typeface="Anaheim" panose="02000503000000000000"/>
                <a:sym typeface="Anaheim" panose="02000503000000000000"/>
                <a:hlinkClick r:id="rId5"/>
              </a:rPr>
              <a:t>Freepik</a:t>
            </a:r>
            <a:r>
              <a:rPr lang="en-GB" sz="1200">
                <a:solidFill>
                  <a:schemeClr val="accent1"/>
                </a:solidFill>
                <a:latin typeface="Anaheim" panose="02000503000000000000"/>
                <a:ea typeface="Anaheim" panose="02000503000000000000"/>
                <a:cs typeface="Anaheim" panose="02000503000000000000"/>
                <a:sym typeface="Anaheim" panose="02000503000000000000"/>
              </a:rPr>
              <a:t> </a:t>
            </a:r>
            <a:endParaRPr sz="1200" b="1">
              <a:solidFill>
                <a:schemeClr val="accent1"/>
              </a:solidFill>
              <a:latin typeface="Anaheim" panose="02000503000000000000"/>
              <a:ea typeface="Anaheim" panose="02000503000000000000"/>
              <a:cs typeface="Anaheim" panose="02000503000000000000"/>
              <a:sym typeface="Anaheim" panose="02000503000000000000"/>
            </a:endParaRPr>
          </a:p>
        </p:txBody>
      </p:sp>
      <p:sp>
        <p:nvSpPr>
          <p:cNvPr id="342" name="Google Shape;342;p30"/>
          <p:cNvSpPr txBox="1">
            <a:spLocks noGrp="1"/>
          </p:cNvSpPr>
          <p:nvPr>
            <p:ph type="title"/>
          </p:nvPr>
        </p:nvSpPr>
        <p:spPr>
          <a:xfrm>
            <a:off x="1638250" y="625725"/>
            <a:ext cx="5867400" cy="1058700"/>
          </a:xfrm>
          <a:prstGeom prst="rect">
            <a:avLst/>
          </a:prstGeom>
          <a:solidFill>
            <a:srgbClr val="323838">
              <a:alpha val="63520"/>
            </a:srgbClr>
          </a:solidFill>
        </p:spPr>
        <p:txBody>
          <a:bodyPr spcFirstLastPara="1" wrap="square" lIns="91425" tIns="91425" rIns="91425" bIns="91425" anchor="t" anchorCtr="0">
            <a:noAutofit/>
          </a:bodyPr>
          <a:lstStyle>
            <a:lvl1pPr lvl="0" algn="ctr" rtl="0">
              <a:spcBef>
                <a:spcPts val="0"/>
              </a:spcBef>
              <a:spcAft>
                <a:spcPts val="0"/>
              </a:spcAft>
              <a:buSzPts val="2800"/>
              <a:buNone/>
              <a:defRPr sz="6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3" name="Google Shape;343;p30"/>
          <p:cNvGrpSpPr/>
          <p:nvPr/>
        </p:nvGrpSpPr>
        <p:grpSpPr>
          <a:xfrm rot="-2307294" flipH="1">
            <a:off x="-1382274" y="3964396"/>
            <a:ext cx="3886210" cy="3567609"/>
            <a:chOff x="2731770" y="-1577526"/>
            <a:chExt cx="3886200" cy="3567600"/>
          </a:xfrm>
        </p:grpSpPr>
        <p:sp>
          <p:nvSpPr>
            <p:cNvPr id="344" name="Google Shape;344;p30"/>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0"/>
          <p:cNvGrpSpPr/>
          <p:nvPr/>
        </p:nvGrpSpPr>
        <p:grpSpPr>
          <a:xfrm rot="8100000" flipH="1">
            <a:off x="5847163" y="-2369698"/>
            <a:ext cx="3886163" cy="3567566"/>
            <a:chOff x="2731770" y="-1577526"/>
            <a:chExt cx="3886200" cy="3567600"/>
          </a:xfrm>
        </p:grpSpPr>
        <p:sp>
          <p:nvSpPr>
            <p:cNvPr id="348" name="Google Shape;348;p30"/>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51"/>
        <p:cNvGrpSpPr/>
        <p:nvPr/>
      </p:nvGrpSpPr>
      <p:grpSpPr>
        <a:xfrm>
          <a:off x="0" y="0"/>
          <a:ext cx="0" cy="0"/>
          <a:chOff x="0" y="0"/>
          <a:chExt cx="0" cy="0"/>
        </a:xfrm>
      </p:grpSpPr>
      <p:pic>
        <p:nvPicPr>
          <p:cNvPr id="352" name="Google Shape;352;p31"/>
          <p:cNvPicPr preferRelativeResize="0"/>
          <p:nvPr/>
        </p:nvPicPr>
        <p:blipFill rotWithShape="1">
          <a:blip r:embed="rId2">
            <a:alphaModFix amt="40000"/>
          </a:blip>
          <a:srcRect l="12765" t="30765" r="3908" b="3621"/>
          <a:stretch>
            <a:fillRect/>
          </a:stretch>
        </p:blipFill>
        <p:spPr>
          <a:xfrm rot="10800000" flipH="1">
            <a:off x="0" y="0"/>
            <a:ext cx="9144003" cy="5143498"/>
          </a:xfrm>
          <a:prstGeom prst="rect">
            <a:avLst/>
          </a:prstGeom>
          <a:noFill/>
          <a:ln>
            <a:noFill/>
          </a:ln>
        </p:spPr>
      </p:pic>
      <p:grpSp>
        <p:nvGrpSpPr>
          <p:cNvPr id="353" name="Google Shape;353;p31"/>
          <p:cNvGrpSpPr/>
          <p:nvPr/>
        </p:nvGrpSpPr>
        <p:grpSpPr>
          <a:xfrm rot="-4026412" flipH="1">
            <a:off x="6861393" y="3765975"/>
            <a:ext cx="3886065" cy="3567476"/>
            <a:chOff x="2731770" y="-1577526"/>
            <a:chExt cx="3886200" cy="3567600"/>
          </a:xfrm>
        </p:grpSpPr>
        <p:sp>
          <p:nvSpPr>
            <p:cNvPr id="354" name="Google Shape;354;p31"/>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1"/>
          <p:cNvGrpSpPr/>
          <p:nvPr/>
        </p:nvGrpSpPr>
        <p:grpSpPr>
          <a:xfrm rot="-2307351" flipH="1">
            <a:off x="-2857781" y="237924"/>
            <a:ext cx="3836138" cy="3521643"/>
            <a:chOff x="2731770" y="-1577526"/>
            <a:chExt cx="3886200" cy="3567600"/>
          </a:xfrm>
        </p:grpSpPr>
        <p:sp>
          <p:nvSpPr>
            <p:cNvPr id="358" name="Google Shape;358;p31"/>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1"/>
        <p:cNvGrpSpPr/>
        <p:nvPr/>
      </p:nvGrpSpPr>
      <p:grpSpPr>
        <a:xfrm>
          <a:off x="0" y="0"/>
          <a:ext cx="0" cy="0"/>
          <a:chOff x="0" y="0"/>
          <a:chExt cx="0" cy="0"/>
        </a:xfrm>
      </p:grpSpPr>
      <p:pic>
        <p:nvPicPr>
          <p:cNvPr id="362" name="Google Shape;362;p32"/>
          <p:cNvPicPr preferRelativeResize="0"/>
          <p:nvPr/>
        </p:nvPicPr>
        <p:blipFill rotWithShape="1">
          <a:blip r:embed="rId2">
            <a:alphaModFix amt="50000"/>
          </a:blip>
          <a:srcRect t="4996" r="17012" b="20315"/>
          <a:stretch>
            <a:fillRect/>
          </a:stretch>
        </p:blipFill>
        <p:spPr>
          <a:xfrm>
            <a:off x="0" y="0"/>
            <a:ext cx="9144003" cy="5143501"/>
          </a:xfrm>
          <a:prstGeom prst="rect">
            <a:avLst/>
          </a:prstGeom>
          <a:noFill/>
          <a:ln>
            <a:noFill/>
          </a:ln>
        </p:spPr>
      </p:pic>
      <p:grpSp>
        <p:nvGrpSpPr>
          <p:cNvPr id="363" name="Google Shape;363;p32"/>
          <p:cNvGrpSpPr/>
          <p:nvPr/>
        </p:nvGrpSpPr>
        <p:grpSpPr>
          <a:xfrm rot="-2307294" flipH="1">
            <a:off x="-1382274" y="3964396"/>
            <a:ext cx="3886210" cy="3567609"/>
            <a:chOff x="2731770" y="-1577526"/>
            <a:chExt cx="3886200" cy="3567600"/>
          </a:xfrm>
        </p:grpSpPr>
        <p:sp>
          <p:nvSpPr>
            <p:cNvPr id="364" name="Google Shape;364;p32"/>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2"/>
          <p:cNvGrpSpPr/>
          <p:nvPr/>
        </p:nvGrpSpPr>
        <p:grpSpPr>
          <a:xfrm rot="8100000" flipH="1">
            <a:off x="5847163" y="-2369698"/>
            <a:ext cx="3886163" cy="3567566"/>
            <a:chOff x="2731770" y="-1577526"/>
            <a:chExt cx="3886200" cy="3567600"/>
          </a:xfrm>
        </p:grpSpPr>
        <p:sp>
          <p:nvSpPr>
            <p:cNvPr id="368" name="Google Shape;368;p32"/>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mt="45000"/>
          </a:blip>
          <a:srcRect l="32615" t="10365" r="2102" b="38194"/>
          <a:stretch>
            <a:fillRect/>
          </a:stretch>
        </p:blipFill>
        <p:spPr>
          <a:xfrm rot="10800000" flipH="1">
            <a:off x="-21500" y="-12426"/>
            <a:ext cx="9184323" cy="5169876"/>
          </a:xfrm>
          <a:prstGeom prst="rect">
            <a:avLst/>
          </a:prstGeom>
          <a:noFill/>
          <a:ln>
            <a:noFill/>
          </a:ln>
        </p:spPr>
      </p:pic>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32" name="Google Shape;32;p4"/>
          <p:cNvSpPr txBox="1">
            <a:spLocks noGrp="1"/>
          </p:cNvSpPr>
          <p:nvPr>
            <p:ph type="body" idx="1"/>
          </p:nvPr>
        </p:nvSpPr>
        <p:spPr>
          <a:xfrm>
            <a:off x="720000" y="1082351"/>
            <a:ext cx="7704000" cy="403200"/>
          </a:xfrm>
          <a:prstGeom prst="rect">
            <a:avLst/>
          </a:prstGeom>
        </p:spPr>
        <p:txBody>
          <a:bodyPr spcFirstLastPara="1" wrap="square" lIns="91425" tIns="91425" rIns="91425" bIns="91425" anchor="b" anchorCtr="0">
            <a:noAutofit/>
          </a:bodyPr>
          <a:lstStyle>
            <a:lvl1pPr marL="457200" lvl="0" indent="-317500" algn="ctr" rtl="0">
              <a:lnSpc>
                <a:spcPct val="100000"/>
              </a:lnSpc>
              <a:spcBef>
                <a:spcPts val="0"/>
              </a:spcBef>
              <a:spcAft>
                <a:spcPts val="0"/>
              </a:spcAft>
              <a:buSzPts val="1400"/>
              <a:buFont typeface="Nunito Light"/>
              <a:buChar char="●"/>
              <a:defRPr>
                <a:solidFill>
                  <a:schemeClr val="lt1"/>
                </a:solidFill>
                <a:highlight>
                  <a:schemeClr val="dk1"/>
                </a:highlight>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33" name="Google Shape;33;p4"/>
          <p:cNvGrpSpPr/>
          <p:nvPr/>
        </p:nvGrpSpPr>
        <p:grpSpPr>
          <a:xfrm rot="-2307294" flipH="1">
            <a:off x="-130161" y="4191846"/>
            <a:ext cx="3886210" cy="3567609"/>
            <a:chOff x="2731770" y="-1577526"/>
            <a:chExt cx="3886200" cy="3567600"/>
          </a:xfrm>
        </p:grpSpPr>
        <p:sp>
          <p:nvSpPr>
            <p:cNvPr id="34" name="Google Shape;34;p4"/>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pic>
        <p:nvPicPr>
          <p:cNvPr id="53" name="Google Shape;53;p6"/>
          <p:cNvPicPr preferRelativeResize="0"/>
          <p:nvPr/>
        </p:nvPicPr>
        <p:blipFill rotWithShape="1">
          <a:blip r:embed="rId2">
            <a:alphaModFix amt="30000"/>
          </a:blip>
          <a:srcRect t="7825" b="7842"/>
          <a:stretch>
            <a:fillRect/>
          </a:stretch>
        </p:blipFill>
        <p:spPr>
          <a:xfrm>
            <a:off x="0" y="0"/>
            <a:ext cx="9144003" cy="5143499"/>
          </a:xfrm>
          <a:prstGeom prst="rect">
            <a:avLst/>
          </a:prstGeom>
          <a:noFill/>
          <a:ln>
            <a:noFill/>
          </a:ln>
        </p:spPr>
      </p:pic>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5" name="Google Shape;55;p6"/>
          <p:cNvGrpSpPr/>
          <p:nvPr/>
        </p:nvGrpSpPr>
        <p:grpSpPr>
          <a:xfrm rot="-2307294" flipH="1">
            <a:off x="336564" y="4087071"/>
            <a:ext cx="3886210" cy="3567609"/>
            <a:chOff x="2731770" y="-1577526"/>
            <a:chExt cx="3886200" cy="3567600"/>
          </a:xfrm>
        </p:grpSpPr>
        <p:sp>
          <p:nvSpPr>
            <p:cNvPr id="56" name="Google Shape;56;p6"/>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pic>
        <p:nvPicPr>
          <p:cNvPr id="60" name="Google Shape;60;p7"/>
          <p:cNvPicPr preferRelativeResize="0"/>
          <p:nvPr/>
        </p:nvPicPr>
        <p:blipFill rotWithShape="1">
          <a:blip r:embed="rId2">
            <a:alphaModFix amt="30000"/>
          </a:blip>
          <a:srcRect t="7825" b="7842"/>
          <a:stretch>
            <a:fillRect/>
          </a:stretch>
        </p:blipFill>
        <p:spPr>
          <a:xfrm rot="10800000">
            <a:off x="0" y="0"/>
            <a:ext cx="9144003" cy="5143499"/>
          </a:xfrm>
          <a:prstGeom prst="rect">
            <a:avLst/>
          </a:prstGeom>
          <a:noFill/>
          <a:ln>
            <a:noFill/>
          </a:ln>
        </p:spPr>
      </p:pic>
      <p:sp>
        <p:nvSpPr>
          <p:cNvPr id="61" name="Google Shape;61;p7"/>
          <p:cNvSpPr txBox="1">
            <a:spLocks noGrp="1"/>
          </p:cNvSpPr>
          <p:nvPr>
            <p:ph type="subTitle" idx="1"/>
          </p:nvPr>
        </p:nvSpPr>
        <p:spPr>
          <a:xfrm>
            <a:off x="1170006" y="1685500"/>
            <a:ext cx="3997200" cy="229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2" name="Google Shape;6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3" name="Google Shape;63;p7"/>
          <p:cNvGrpSpPr/>
          <p:nvPr/>
        </p:nvGrpSpPr>
        <p:grpSpPr>
          <a:xfrm rot="-5974830">
            <a:off x="-2160956" y="-1894424"/>
            <a:ext cx="3731982" cy="3602557"/>
            <a:chOff x="-3043098" y="69173"/>
            <a:chExt cx="4143600" cy="3999900"/>
          </a:xfrm>
        </p:grpSpPr>
        <p:sp>
          <p:nvSpPr>
            <p:cNvPr id="64" name="Google Shape;64;p7"/>
            <p:cNvSpPr/>
            <p:nvPr/>
          </p:nvSpPr>
          <p:spPr>
            <a:xfrm rot="-8787548" flipH="1">
              <a:off x="-2696810" y="958478"/>
              <a:ext cx="3451024" cy="2292971"/>
            </a:xfrm>
            <a:prstGeom prst="arc">
              <a:avLst>
                <a:gd name="adj1" fmla="val 11945826"/>
                <a:gd name="adj2" fmla="val 118823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6711686" flipH="1">
              <a:off x="-2666377" y="938517"/>
              <a:ext cx="3403129" cy="2261213"/>
            </a:xfrm>
            <a:prstGeom prst="arc">
              <a:avLst>
                <a:gd name="adj1" fmla="val 8981573"/>
                <a:gd name="adj2" fmla="val 890804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rot="4715965" flipH="1">
              <a:off x="467539" y="2326281"/>
              <a:ext cx="223102" cy="22310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7"/>
          <p:cNvGrpSpPr/>
          <p:nvPr/>
        </p:nvGrpSpPr>
        <p:grpSpPr>
          <a:xfrm rot="-5974830">
            <a:off x="6744919" y="3496726"/>
            <a:ext cx="3731982" cy="3602557"/>
            <a:chOff x="-3043098" y="69173"/>
            <a:chExt cx="4143600" cy="3999900"/>
          </a:xfrm>
        </p:grpSpPr>
        <p:sp>
          <p:nvSpPr>
            <p:cNvPr id="68" name="Google Shape;68;p7"/>
            <p:cNvSpPr/>
            <p:nvPr/>
          </p:nvSpPr>
          <p:spPr>
            <a:xfrm rot="-8787548" flipH="1">
              <a:off x="-2696810" y="958478"/>
              <a:ext cx="3451024" cy="2292971"/>
            </a:xfrm>
            <a:prstGeom prst="arc">
              <a:avLst>
                <a:gd name="adj1" fmla="val 11945826"/>
                <a:gd name="adj2" fmla="val 118823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rot="-6711686" flipH="1">
              <a:off x="-2666377" y="938517"/>
              <a:ext cx="3403129" cy="2261213"/>
            </a:xfrm>
            <a:prstGeom prst="arc">
              <a:avLst>
                <a:gd name="adj1" fmla="val 8981573"/>
                <a:gd name="adj2" fmla="val 8908043"/>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4715965" flipH="1">
              <a:off x="467539" y="2326281"/>
              <a:ext cx="223102" cy="22310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pic>
        <p:nvPicPr>
          <p:cNvPr id="72" name="Google Shape;72;p8"/>
          <p:cNvPicPr preferRelativeResize="0"/>
          <p:nvPr/>
        </p:nvPicPr>
        <p:blipFill rotWithShape="1">
          <a:blip r:embed="rId2">
            <a:alphaModFix amt="45000"/>
          </a:blip>
          <a:srcRect t="3015" b="18657"/>
          <a:stretch>
            <a:fillRect/>
          </a:stretch>
        </p:blipFill>
        <p:spPr>
          <a:xfrm rot="10800000">
            <a:off x="0" y="0"/>
            <a:ext cx="9192776" cy="5143498"/>
          </a:xfrm>
          <a:prstGeom prst="rect">
            <a:avLst/>
          </a:prstGeom>
          <a:noFill/>
          <a:ln>
            <a:noFill/>
          </a:ln>
        </p:spPr>
      </p:pic>
      <p:sp>
        <p:nvSpPr>
          <p:cNvPr id="73" name="Google Shape;73;p8"/>
          <p:cNvSpPr txBox="1">
            <a:spLocks noGrp="1"/>
          </p:cNvSpPr>
          <p:nvPr>
            <p:ph type="title"/>
          </p:nvPr>
        </p:nvSpPr>
        <p:spPr>
          <a:xfrm>
            <a:off x="1076400" y="1307100"/>
            <a:ext cx="6991200" cy="2529300"/>
          </a:xfrm>
          <a:prstGeom prst="rect">
            <a:avLst/>
          </a:prstGeom>
          <a:solidFill>
            <a:srgbClr val="323838">
              <a:alpha val="63140"/>
            </a:srgbClr>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4" name="Google Shape;74;p8"/>
          <p:cNvGrpSpPr/>
          <p:nvPr/>
        </p:nvGrpSpPr>
        <p:grpSpPr>
          <a:xfrm flipH="1">
            <a:off x="-1777800" y="-1244301"/>
            <a:ext cx="3886200" cy="3567600"/>
            <a:chOff x="2731770" y="-1577526"/>
            <a:chExt cx="3886200" cy="3567600"/>
          </a:xfrm>
        </p:grpSpPr>
        <p:sp>
          <p:nvSpPr>
            <p:cNvPr id="75" name="Google Shape;75;p8"/>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080848" flipH="1">
              <a:off x="3705231" y="1311779"/>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8"/>
          <p:cNvGrpSpPr/>
          <p:nvPr/>
        </p:nvGrpSpPr>
        <p:grpSpPr>
          <a:xfrm>
            <a:off x="7458140" y="3401155"/>
            <a:ext cx="3824408" cy="4028331"/>
            <a:chOff x="7458140" y="3401155"/>
            <a:chExt cx="3824408" cy="4028331"/>
          </a:xfrm>
        </p:grpSpPr>
        <p:sp>
          <p:nvSpPr>
            <p:cNvPr id="79" name="Google Shape;79;p8"/>
            <p:cNvSpPr/>
            <p:nvPr/>
          </p:nvSpPr>
          <p:spPr>
            <a:xfrm rot="-6300209">
              <a:off x="8376925" y="3694733"/>
              <a:ext cx="2612044" cy="2612044"/>
            </a:xfrm>
            <a:prstGeom prst="arc">
              <a:avLst>
                <a:gd name="adj1" fmla="val 1620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4397320">
              <a:off x="7810759" y="4348359"/>
              <a:ext cx="2721960" cy="2761155"/>
            </a:xfrm>
            <a:prstGeom prst="arc">
              <a:avLst>
                <a:gd name="adj1" fmla="val 16200000"/>
                <a:gd name="adj2" fmla="val 210982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4620704">
              <a:off x="7992557" y="4725615"/>
              <a:ext cx="202891" cy="20289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pic>
        <p:nvPicPr>
          <p:cNvPr id="83" name="Google Shape;83;p9"/>
          <p:cNvPicPr preferRelativeResize="0"/>
          <p:nvPr/>
        </p:nvPicPr>
        <p:blipFill rotWithShape="1">
          <a:blip r:embed="rId2">
            <a:alphaModFix amt="50000"/>
          </a:blip>
          <a:srcRect t="4995" b="5004"/>
          <a:stretch>
            <a:fillRect/>
          </a:stretch>
        </p:blipFill>
        <p:spPr>
          <a:xfrm>
            <a:off x="0" y="0"/>
            <a:ext cx="9144003" cy="5143501"/>
          </a:xfrm>
          <a:prstGeom prst="rect">
            <a:avLst/>
          </a:prstGeom>
          <a:noFill/>
          <a:ln>
            <a:noFill/>
          </a:ln>
        </p:spPr>
      </p:pic>
      <p:sp>
        <p:nvSpPr>
          <p:cNvPr id="84" name="Google Shape;84;p9"/>
          <p:cNvSpPr txBox="1">
            <a:spLocks noGrp="1"/>
          </p:cNvSpPr>
          <p:nvPr>
            <p:ph type="title"/>
          </p:nvPr>
        </p:nvSpPr>
        <p:spPr>
          <a:xfrm>
            <a:off x="1171650" y="1215900"/>
            <a:ext cx="6800700" cy="1964400"/>
          </a:xfrm>
          <a:prstGeom prst="rect">
            <a:avLst/>
          </a:prstGeom>
          <a:solidFill>
            <a:srgbClr val="323838">
              <a:alpha val="63520"/>
            </a:srgbClr>
          </a:solidFill>
        </p:spPr>
        <p:txBody>
          <a:bodyPr spcFirstLastPara="1" wrap="square" lIns="91425" tIns="91425" rIns="91425" bIns="91425" anchor="b" anchorCtr="0">
            <a:noAutofit/>
          </a:bodyPr>
          <a:lstStyle>
            <a:lvl1pPr lvl="0" algn="ctr" rtl="0">
              <a:spcBef>
                <a:spcPts val="0"/>
              </a:spcBef>
              <a:spcAft>
                <a:spcPts val="0"/>
              </a:spcAft>
              <a:buSzPts val="2800"/>
              <a:buNone/>
              <a:defRPr sz="109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5" name="Google Shape;85;p9"/>
          <p:cNvSpPr txBox="1">
            <a:spLocks noGrp="1"/>
          </p:cNvSpPr>
          <p:nvPr>
            <p:ph type="subTitle" idx="1"/>
          </p:nvPr>
        </p:nvSpPr>
        <p:spPr>
          <a:xfrm>
            <a:off x="2209800" y="3256500"/>
            <a:ext cx="47244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highlight>
                  <a:schemeClr val="dk1"/>
                </a:high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6" name="Google Shape;86;p9"/>
          <p:cNvGrpSpPr/>
          <p:nvPr/>
        </p:nvGrpSpPr>
        <p:grpSpPr>
          <a:xfrm rot="9854090">
            <a:off x="2426753" y="3854461"/>
            <a:ext cx="3886267" cy="3567662"/>
            <a:chOff x="2731770" y="-1577526"/>
            <a:chExt cx="3886200" cy="3567600"/>
          </a:xfrm>
        </p:grpSpPr>
        <p:sp>
          <p:nvSpPr>
            <p:cNvPr id="87" name="Google Shape;87;p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10080848" flipH="1">
              <a:off x="3705231" y="1311779"/>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9"/>
          <p:cNvGrpSpPr/>
          <p:nvPr/>
        </p:nvGrpSpPr>
        <p:grpSpPr>
          <a:xfrm rot="-928061">
            <a:off x="-1785804" y="-2037922"/>
            <a:ext cx="3886276" cy="3567670"/>
            <a:chOff x="2731770" y="-1577526"/>
            <a:chExt cx="3886200" cy="3567600"/>
          </a:xfrm>
        </p:grpSpPr>
        <p:sp>
          <p:nvSpPr>
            <p:cNvPr id="91" name="Google Shape;91;p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080848" flipH="1">
              <a:off x="3705231" y="1311779"/>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150" y="-9525"/>
            <a:ext cx="9144000" cy="5151900"/>
          </a:xfrm>
          <a:prstGeom prst="rect">
            <a:avLst/>
          </a:prstGeom>
          <a:noFill/>
          <a:ln>
            <a:noFill/>
          </a:ln>
        </p:spPr>
      </p:sp>
      <p:sp>
        <p:nvSpPr>
          <p:cNvPr id="96" name="Google Shape;96;p10"/>
          <p:cNvSpPr txBox="1">
            <a:spLocks noGrp="1"/>
          </p:cNvSpPr>
          <p:nvPr>
            <p:ph type="title"/>
          </p:nvPr>
        </p:nvSpPr>
        <p:spPr>
          <a:xfrm>
            <a:off x="720000" y="3774625"/>
            <a:ext cx="7704000" cy="968700"/>
          </a:xfrm>
          <a:prstGeom prst="rect">
            <a:avLst/>
          </a:prstGeom>
          <a:solidFill>
            <a:srgbClr val="323838">
              <a:alpha val="63520"/>
            </a:srgbClr>
          </a:solidFill>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pic>
        <p:nvPicPr>
          <p:cNvPr id="98" name="Google Shape;98;p11"/>
          <p:cNvPicPr preferRelativeResize="0"/>
          <p:nvPr/>
        </p:nvPicPr>
        <p:blipFill rotWithShape="1">
          <a:blip r:embed="rId2">
            <a:alphaModFix amt="45000"/>
          </a:blip>
          <a:srcRect l="3218" r="3209"/>
          <a:stretch>
            <a:fillRect/>
          </a:stretch>
        </p:blipFill>
        <p:spPr>
          <a:xfrm rot="10800000">
            <a:off x="-1" y="-138"/>
            <a:ext cx="9144003" cy="5143777"/>
          </a:xfrm>
          <a:prstGeom prst="rect">
            <a:avLst/>
          </a:prstGeom>
          <a:noFill/>
          <a:ln>
            <a:noFill/>
          </a:ln>
        </p:spPr>
      </p:pic>
      <p:sp>
        <p:nvSpPr>
          <p:cNvPr id="99" name="Google Shape;99;p11"/>
          <p:cNvSpPr txBox="1">
            <a:spLocks noGrp="1"/>
          </p:cNvSpPr>
          <p:nvPr>
            <p:ph type="title" hasCustomPrompt="1"/>
          </p:nvPr>
        </p:nvSpPr>
        <p:spPr>
          <a:xfrm>
            <a:off x="942975" y="1791625"/>
            <a:ext cx="7257900" cy="1324500"/>
          </a:xfrm>
          <a:prstGeom prst="rect">
            <a:avLst/>
          </a:prstGeom>
          <a:solidFill>
            <a:srgbClr val="323838">
              <a:alpha val="63520"/>
            </a:srgbClr>
          </a:solidFill>
        </p:spPr>
        <p:txBody>
          <a:bodyPr spcFirstLastPara="1" wrap="square" lIns="91425" tIns="91425" rIns="91425" bIns="91425" anchor="b" anchorCtr="0">
            <a:noAutofit/>
          </a:bodyPr>
          <a:lstStyle>
            <a:lvl1pPr lvl="0" algn="ctr">
              <a:spcBef>
                <a:spcPts val="0"/>
              </a:spcBef>
              <a:spcAft>
                <a:spcPts val="0"/>
              </a:spcAft>
              <a:buSzPts val="9600"/>
              <a:buNone/>
              <a:defRPr sz="71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0" name="Google Shape;100;p11"/>
          <p:cNvSpPr txBox="1">
            <a:spLocks noGrp="1"/>
          </p:cNvSpPr>
          <p:nvPr>
            <p:ph type="subTitle" idx="1"/>
          </p:nvPr>
        </p:nvSpPr>
        <p:spPr>
          <a:xfrm>
            <a:off x="943125" y="3116200"/>
            <a:ext cx="7257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highlight>
                  <a:schemeClr val="dk1"/>
                </a:highligh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01" name="Google Shape;101;p11"/>
          <p:cNvGrpSpPr/>
          <p:nvPr/>
        </p:nvGrpSpPr>
        <p:grpSpPr>
          <a:xfrm rot="-10156802">
            <a:off x="2628995" y="3781335"/>
            <a:ext cx="3886010" cy="3567426"/>
            <a:chOff x="2731770" y="-1577526"/>
            <a:chExt cx="3886200" cy="3567600"/>
          </a:xfrm>
        </p:grpSpPr>
        <p:sp>
          <p:nvSpPr>
            <p:cNvPr id="102" name="Google Shape;102;p11"/>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10080848" flipH="1">
              <a:off x="3705231" y="1311779"/>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rtl="0">
              <a:spcBef>
                <a:spcPts val="0"/>
              </a:spcBef>
              <a:spcAft>
                <a:spcPts val="0"/>
              </a:spcAft>
              <a:buClr>
                <a:schemeClr val="dk1"/>
              </a:buClr>
              <a:buSzPts val="2800"/>
              <a:buFont typeface="Dela Gothic One" panose="00000500000000000000" charset="-128"/>
              <a:buNone/>
              <a:defRPr sz="28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1pPr>
            <a:lvl2pPr marL="914400" lvl="1"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2pPr>
            <a:lvl3pPr marL="1371600" lvl="2"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3pPr>
            <a:lvl4pPr marL="1828800" lvl="3"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4pPr>
            <a:lvl5pPr marL="2286000" lvl="4"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5pPr>
            <a:lvl6pPr marL="2743200" lvl="5"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6pPr>
            <a:lvl7pPr marL="3200400" lvl="6"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7pPr>
            <a:lvl8pPr marL="3657600" lvl="7" indent="-317500">
              <a:lnSpc>
                <a:spcPct val="100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8pPr>
            <a:lvl9pPr marL="4114800" lvl="8" indent="-317500">
              <a:lnSpc>
                <a:spcPct val="100000"/>
              </a:lnSpc>
              <a:spcBef>
                <a:spcPts val="1600"/>
              </a:spcBef>
              <a:spcAft>
                <a:spcPts val="160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1" r:id="rId20"/>
    <p:sldLayoutId id="2147483672" r:id="rId21"/>
    <p:sldLayoutId id="2147483673" r:id="rId22"/>
    <p:sldLayoutId id="2147483675" r:id="rId23"/>
    <p:sldLayoutId id="2147483676" r:id="rId24"/>
    <p:sldLayoutId id="2147483677" r:id="rId25"/>
    <p:sldLayoutId id="2147483678" r:id="rId26"/>
    <p:sldLayoutId id="2147483679"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6"/>
          <p:cNvSpPr txBox="1">
            <a:spLocks noGrp="1"/>
          </p:cNvSpPr>
          <p:nvPr>
            <p:ph type="ctrTitle"/>
          </p:nvPr>
        </p:nvSpPr>
        <p:spPr>
          <a:xfrm>
            <a:off x="1189350" y="1353875"/>
            <a:ext cx="6765300" cy="17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olidFill>
                  <a:schemeClr val="accent1"/>
                </a:solidFill>
              </a:rPr>
              <a:t>TWITTER</a:t>
            </a:r>
            <a:br>
              <a:rPr lang="en-US" altLang="en-GB">
                <a:solidFill>
                  <a:schemeClr val="accent1"/>
                </a:solidFill>
              </a:rPr>
            </a:br>
            <a:r>
              <a:rPr lang="en-US" altLang="en-GB">
                <a:solidFill>
                  <a:schemeClr val="accent1"/>
                </a:solidFill>
              </a:rPr>
              <a:t>SENTIMENT</a:t>
            </a:r>
            <a:r>
              <a:rPr lang="en-GB">
                <a:solidFill>
                  <a:schemeClr val="accent1"/>
                </a:solidFill>
              </a:rPr>
              <a:t> </a:t>
            </a:r>
            <a:r>
              <a:rPr lang="en-GB"/>
              <a:t>A</a:t>
            </a:r>
            <a:r>
              <a:rPr lang="en-US" altLang="en-GB"/>
              <a:t>NALYSIS</a:t>
            </a:r>
            <a:r>
              <a:rPr lang="en-GB"/>
              <a:t> !</a:t>
            </a:r>
          </a:p>
        </p:txBody>
      </p:sp>
      <p:sp>
        <p:nvSpPr>
          <p:cNvPr id="382" name="Google Shape;382;p36"/>
          <p:cNvSpPr txBox="1">
            <a:spLocks noGrp="1"/>
          </p:cNvSpPr>
          <p:nvPr>
            <p:ph type="subTitle" idx="1"/>
          </p:nvPr>
        </p:nvSpPr>
        <p:spPr>
          <a:xfrm>
            <a:off x="2307600" y="3247750"/>
            <a:ext cx="45288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Big Data Anaytics !</a:t>
            </a:r>
          </a:p>
        </p:txBody>
      </p:sp>
      <p:pic>
        <p:nvPicPr>
          <p:cNvPr id="100" name="Picture 99"/>
          <p:cNvPicPr/>
          <p:nvPr/>
        </p:nvPicPr>
        <p:blipFill>
          <a:blip r:embed="rId3"/>
          <a:stretch>
            <a:fillRect/>
          </a:stretch>
        </p:blipFill>
        <p:spPr>
          <a:xfrm>
            <a:off x="151130" y="179705"/>
            <a:ext cx="2237105" cy="1337310"/>
          </a:xfrm>
          <a:prstGeom prst="rect">
            <a:avLst/>
          </a:prstGeom>
          <a:noFill/>
          <a:ln w="9525">
            <a:noFill/>
          </a:ln>
        </p:spPr>
      </p:pic>
      <p:pic>
        <p:nvPicPr>
          <p:cNvPr id="101" name="Picture 100"/>
          <p:cNvPicPr/>
          <p:nvPr/>
        </p:nvPicPr>
        <p:blipFill>
          <a:blip r:embed="rId4"/>
          <a:stretch>
            <a:fillRect/>
          </a:stretch>
        </p:blipFill>
        <p:spPr>
          <a:xfrm>
            <a:off x="6708775" y="179705"/>
            <a:ext cx="2288540" cy="133794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2" name="Picture Placeholder 1" descr="Screenshot (124)"/>
          <p:cNvPicPr>
            <a:picLocks noGrp="1" noChangeAspect="1"/>
          </p:cNvPicPr>
          <p:nvPr>
            <p:ph type="pic" idx="2"/>
          </p:nvPr>
        </p:nvPicPr>
        <p:blipFill>
          <a:blip r:embed="rId3"/>
          <a:stretch>
            <a:fillRect/>
          </a:stretch>
        </p:blipFill>
        <p:spPr>
          <a:xfrm>
            <a:off x="5715" y="-9525"/>
            <a:ext cx="9131300" cy="5151755"/>
          </a:xfrm>
          <a:prstGeom prst="rect">
            <a:avLst/>
          </a:prstGeom>
        </p:spPr>
      </p:pic>
      <p:sp>
        <p:nvSpPr>
          <p:cNvPr id="565" name="Google Shape;565;p47"/>
          <p:cNvSpPr txBox="1">
            <a:spLocks noGrp="1"/>
          </p:cNvSpPr>
          <p:nvPr>
            <p:ph type="title"/>
          </p:nvPr>
        </p:nvSpPr>
        <p:spPr>
          <a:xfrm>
            <a:off x="4742180" y="4196715"/>
            <a:ext cx="4308475" cy="8597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sz="2000">
                <a:solidFill>
                  <a:schemeClr val="accent1"/>
                </a:solidFill>
              </a:rPr>
              <a:t>OUTPUT</a:t>
            </a:r>
            <a:r>
              <a:rPr lang="en-GB" sz="2000"/>
              <a:t> </a:t>
            </a:r>
            <a:r>
              <a:rPr lang="en-IN" altLang="en-GB" sz="2000"/>
              <a:t>SCREENSHOTS</a:t>
            </a:r>
            <a:br>
              <a:rPr lang="en-IN" altLang="en-GB" sz="2000"/>
            </a:br>
            <a:r>
              <a:rPr lang="en-IN" altLang="en-GB" sz="2000">
                <a:solidFill>
                  <a:schemeClr val="accent1"/>
                </a:solidFill>
                <a:sym typeface="+mn-ea"/>
              </a:rPr>
              <a:t>POWER BI</a:t>
            </a:r>
            <a:endParaRPr lang="en-IN" altLang="en-GB"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8"/>
          <p:cNvSpPr txBox="1">
            <a:spLocks noGrp="1"/>
          </p:cNvSpPr>
          <p:nvPr>
            <p:ph type="subTitle" idx="1"/>
          </p:nvPr>
        </p:nvSpPr>
        <p:spPr>
          <a:xfrm>
            <a:off x="1226185" y="969645"/>
            <a:ext cx="6690995" cy="172974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2000" dirty="0">
                <a:sym typeface="+mn-ea"/>
              </a:rPr>
              <a:t>Twitter analysis using Python  and Power BI is a powerful way to gain insights into Tweet, subjectivity, polarity. By collecting, cleaning,  analysing, processing, and visualizing the data, it is possible to gain valuable insights into if the tweet is positive or negative or neutral.</a:t>
            </a:r>
            <a:endParaRPr lang="en-GB" sz="2000" dirty="0"/>
          </a:p>
          <a:p>
            <a:pPr marL="0" lvl="0" indent="0" algn="r" rtl="0">
              <a:spcBef>
                <a:spcPts val="0"/>
              </a:spcBef>
              <a:spcAft>
                <a:spcPts val="0"/>
              </a:spcAft>
              <a:buNone/>
            </a:pPr>
            <a:endParaRPr lang="en-GB" sz="2000" dirty="0"/>
          </a:p>
        </p:txBody>
      </p:sp>
      <p:sp>
        <p:nvSpPr>
          <p:cNvPr id="571" name="Google Shape;571;p48"/>
          <p:cNvSpPr txBox="1">
            <a:spLocks noGrp="1"/>
          </p:cNvSpPr>
          <p:nvPr>
            <p:ph type="title"/>
          </p:nvPr>
        </p:nvSpPr>
        <p:spPr>
          <a:xfrm>
            <a:off x="1226400" y="3100325"/>
            <a:ext cx="6691200" cy="56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Picture Placeholder 6" descr="twitter-flatline-digiday-gif"/>
          <p:cNvPicPr>
            <a:picLocks noGrp="1" noChangeAspect="1"/>
          </p:cNvPicPr>
          <p:nvPr>
            <p:ph type="pic" idx="2"/>
          </p:nvPr>
        </p:nvPicPr>
        <p:blipFill>
          <a:blip r:embed="rId2"/>
          <a:stretch>
            <a:fillRect/>
          </a:stretch>
        </p:blipFill>
        <p:spPr>
          <a:xfrm>
            <a:off x="0" y="635"/>
            <a:ext cx="9144000" cy="5142865"/>
          </a:xfrm>
          <a:prstGeom prst="rect">
            <a:avLst/>
          </a:prstGeom>
        </p:spPr>
      </p:pic>
      <p:sp>
        <p:nvSpPr>
          <p:cNvPr id="8" name="Text Box 7"/>
          <p:cNvSpPr txBox="1"/>
          <p:nvPr/>
        </p:nvSpPr>
        <p:spPr>
          <a:xfrm>
            <a:off x="2145030" y="3802380"/>
            <a:ext cx="4815840" cy="1014730"/>
          </a:xfrm>
          <a:prstGeom prst="rect">
            <a:avLst/>
          </a:prstGeom>
          <a:noFill/>
        </p:spPr>
        <p:txBody>
          <a:bodyPr wrap="square" rtlCol="0">
            <a:spAutoFit/>
          </a:bodyPr>
          <a:lstStyle/>
          <a:p>
            <a:r>
              <a:rPr lang="en-IN" altLang="en-US" sz="6000" b="1">
                <a:gradFill>
                  <a:gsLst>
                    <a:gs pos="0">
                      <a:srgbClr val="007BD3"/>
                    </a:gs>
                    <a:gs pos="100000">
                      <a:srgbClr val="034373"/>
                    </a:gs>
                  </a:gsLst>
                  <a:lin scaled="0"/>
                </a:gradFill>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accent1"/>
                </a:solidFill>
              </a:rPr>
              <a:t>TABLE OF</a:t>
            </a:r>
            <a:r>
              <a:rPr lang="en-GB"/>
              <a:t> CONTENTS</a:t>
            </a:r>
          </a:p>
        </p:txBody>
      </p:sp>
      <p:sp>
        <p:nvSpPr>
          <p:cNvPr id="401" name="Google Shape;401;p38"/>
          <p:cNvSpPr txBox="1">
            <a:spLocks noGrp="1"/>
          </p:cNvSpPr>
          <p:nvPr>
            <p:ph type="title" idx="5"/>
          </p:nvPr>
        </p:nvSpPr>
        <p:spPr>
          <a:xfrm>
            <a:off x="467360" y="1268730"/>
            <a:ext cx="805180" cy="269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01</a:t>
            </a:r>
          </a:p>
        </p:txBody>
      </p:sp>
      <p:sp>
        <p:nvSpPr>
          <p:cNvPr id="402" name="Google Shape;402;p38"/>
          <p:cNvSpPr txBox="1">
            <a:spLocks noGrp="1"/>
          </p:cNvSpPr>
          <p:nvPr>
            <p:ph type="title" idx="6"/>
          </p:nvPr>
        </p:nvSpPr>
        <p:spPr>
          <a:xfrm>
            <a:off x="375100" y="1745360"/>
            <a:ext cx="9915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03</a:t>
            </a:r>
          </a:p>
        </p:txBody>
      </p:sp>
      <p:sp>
        <p:nvSpPr>
          <p:cNvPr id="403" name="Google Shape;403;p38"/>
          <p:cNvSpPr txBox="1">
            <a:spLocks noGrp="1"/>
          </p:cNvSpPr>
          <p:nvPr>
            <p:ph type="title" idx="7"/>
          </p:nvPr>
        </p:nvSpPr>
        <p:spPr>
          <a:xfrm>
            <a:off x="374127" y="1372765"/>
            <a:ext cx="9921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02</a:t>
            </a:r>
          </a:p>
        </p:txBody>
      </p:sp>
      <p:sp>
        <p:nvSpPr>
          <p:cNvPr id="404" name="Google Shape;404;p38"/>
          <p:cNvSpPr txBox="1">
            <a:spLocks noGrp="1"/>
          </p:cNvSpPr>
          <p:nvPr>
            <p:ph type="title" idx="8"/>
          </p:nvPr>
        </p:nvSpPr>
        <p:spPr>
          <a:xfrm>
            <a:off x="374127" y="2069210"/>
            <a:ext cx="9921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04</a:t>
            </a:r>
          </a:p>
        </p:txBody>
      </p:sp>
      <p:sp>
        <p:nvSpPr>
          <p:cNvPr id="405" name="Google Shape;405;p38"/>
          <p:cNvSpPr txBox="1">
            <a:spLocks noGrp="1"/>
          </p:cNvSpPr>
          <p:nvPr>
            <p:ph type="subTitle" idx="9"/>
          </p:nvPr>
        </p:nvSpPr>
        <p:spPr>
          <a:xfrm>
            <a:off x="1422400" y="1163320"/>
            <a:ext cx="3997325" cy="4806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PROBLEM STATEMENT</a:t>
            </a:r>
          </a:p>
        </p:txBody>
      </p:sp>
      <p:sp>
        <p:nvSpPr>
          <p:cNvPr id="406" name="Google Shape;406;p38"/>
          <p:cNvSpPr txBox="1">
            <a:spLocks noGrp="1"/>
          </p:cNvSpPr>
          <p:nvPr>
            <p:ph type="subTitle" idx="13"/>
          </p:nvPr>
        </p:nvSpPr>
        <p:spPr>
          <a:xfrm>
            <a:off x="1503045" y="1567815"/>
            <a:ext cx="2854325" cy="501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INTRODUCTION</a:t>
            </a:r>
          </a:p>
        </p:txBody>
      </p:sp>
      <p:sp>
        <p:nvSpPr>
          <p:cNvPr id="407" name="Google Shape;407;p38"/>
          <p:cNvSpPr txBox="1">
            <a:spLocks noGrp="1"/>
          </p:cNvSpPr>
          <p:nvPr>
            <p:ph type="subTitle" idx="14"/>
          </p:nvPr>
        </p:nvSpPr>
        <p:spPr>
          <a:xfrm>
            <a:off x="1503045" y="1694815"/>
            <a:ext cx="4277995" cy="704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LITERATURE SURVEY</a:t>
            </a:r>
          </a:p>
        </p:txBody>
      </p:sp>
      <p:sp>
        <p:nvSpPr>
          <p:cNvPr id="408" name="Google Shape;408;p38"/>
          <p:cNvSpPr txBox="1">
            <a:spLocks noGrp="1"/>
          </p:cNvSpPr>
          <p:nvPr>
            <p:ph type="subTitle" idx="15"/>
          </p:nvPr>
        </p:nvSpPr>
        <p:spPr>
          <a:xfrm>
            <a:off x="1503045" y="2069465"/>
            <a:ext cx="3227705" cy="704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tLang="en-GB"/>
              <a:t>DATA COLLECTION</a:t>
            </a:r>
          </a:p>
        </p:txBody>
      </p:sp>
      <p:sp>
        <p:nvSpPr>
          <p:cNvPr id="2" name="Google Shape;404;p38"/>
          <p:cNvSpPr txBox="1"/>
          <p:nvPr/>
        </p:nvSpPr>
        <p:spPr>
          <a:xfrm>
            <a:off x="375397" y="2399410"/>
            <a:ext cx="992100" cy="804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marR="0" lvl="2"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marR="0" lvl="3"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marR="0" lvl="4"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marR="0" lvl="5"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marR="0" lvl="6"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marR="0" lvl="7"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marR="0" lvl="8"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pPr marL="0" lvl="0" indent="0" algn="ctr" rtl="0">
              <a:spcBef>
                <a:spcPts val="0"/>
              </a:spcBef>
              <a:spcAft>
                <a:spcPts val="0"/>
              </a:spcAft>
              <a:buNone/>
            </a:pPr>
            <a:r>
              <a:rPr lang="en-GB" sz="2000"/>
              <a:t>0</a:t>
            </a:r>
            <a:r>
              <a:rPr lang="en-IN" altLang="en-GB" sz="2000"/>
              <a:t>5</a:t>
            </a:r>
          </a:p>
        </p:txBody>
      </p:sp>
      <p:sp>
        <p:nvSpPr>
          <p:cNvPr id="3" name="Google Shape;404;p38"/>
          <p:cNvSpPr txBox="1"/>
          <p:nvPr/>
        </p:nvSpPr>
        <p:spPr>
          <a:xfrm>
            <a:off x="376667" y="3717670"/>
            <a:ext cx="992100" cy="804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marR="0" lvl="2"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marR="0" lvl="3"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marR="0" lvl="4"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marR="0" lvl="5"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marR="0" lvl="6"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marR="0" lvl="7"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marR="0" lvl="8"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pPr marL="0" lvl="0" indent="0" algn="ctr" rtl="0">
              <a:spcBef>
                <a:spcPts val="0"/>
              </a:spcBef>
              <a:spcAft>
                <a:spcPts val="0"/>
              </a:spcAft>
              <a:buNone/>
            </a:pPr>
            <a:r>
              <a:rPr lang="en-GB" sz="2000"/>
              <a:t>0</a:t>
            </a:r>
            <a:r>
              <a:rPr lang="en-IN" altLang="en-GB" sz="2000"/>
              <a:t>9</a:t>
            </a:r>
          </a:p>
        </p:txBody>
      </p:sp>
      <p:sp>
        <p:nvSpPr>
          <p:cNvPr id="4" name="Google Shape;404;p38"/>
          <p:cNvSpPr txBox="1"/>
          <p:nvPr/>
        </p:nvSpPr>
        <p:spPr>
          <a:xfrm>
            <a:off x="374127" y="3056000"/>
            <a:ext cx="992100" cy="804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marR="0" lvl="2"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marR="0" lvl="3"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marR="0" lvl="4"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marR="0" lvl="5"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marR="0" lvl="6"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marR="0" lvl="7"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marR="0" lvl="8"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pPr marL="0" lvl="0" indent="0" algn="ctr" rtl="0">
              <a:spcBef>
                <a:spcPts val="0"/>
              </a:spcBef>
              <a:spcAft>
                <a:spcPts val="0"/>
              </a:spcAft>
              <a:buNone/>
            </a:pPr>
            <a:r>
              <a:rPr lang="en-GB" sz="2000"/>
              <a:t>0</a:t>
            </a:r>
            <a:r>
              <a:rPr lang="en-IN" altLang="en-GB" sz="2000"/>
              <a:t>7</a:t>
            </a:r>
          </a:p>
        </p:txBody>
      </p:sp>
      <p:sp>
        <p:nvSpPr>
          <p:cNvPr id="5" name="Google Shape;404;p38"/>
          <p:cNvSpPr txBox="1"/>
          <p:nvPr/>
        </p:nvSpPr>
        <p:spPr>
          <a:xfrm>
            <a:off x="374015" y="2757170"/>
            <a:ext cx="991870" cy="7537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marR="0" lvl="2"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marR="0" lvl="3"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marR="0" lvl="4"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marR="0" lvl="5"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marR="0" lvl="6"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marR="0" lvl="7"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marR="0" lvl="8"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pPr marL="0" lvl="0" indent="0" algn="ctr" rtl="0">
              <a:spcBef>
                <a:spcPts val="0"/>
              </a:spcBef>
              <a:spcAft>
                <a:spcPts val="0"/>
              </a:spcAft>
              <a:buNone/>
            </a:pPr>
            <a:r>
              <a:rPr lang="en-GB" sz="2000"/>
              <a:t>0</a:t>
            </a:r>
            <a:r>
              <a:rPr lang="en-IN" altLang="en-GB" sz="2000"/>
              <a:t>6</a:t>
            </a:r>
          </a:p>
        </p:txBody>
      </p:sp>
      <p:sp>
        <p:nvSpPr>
          <p:cNvPr id="6" name="Google Shape;404;p38"/>
          <p:cNvSpPr txBox="1"/>
          <p:nvPr/>
        </p:nvSpPr>
        <p:spPr>
          <a:xfrm>
            <a:off x="376032" y="3404615"/>
            <a:ext cx="992100" cy="804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marR="0" lvl="2"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marR="0" lvl="3"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marR="0" lvl="4"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marR="0" lvl="5"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marR="0" lvl="6"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marR="0" lvl="7"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marR="0" lvl="8" algn="l" rtl="0">
              <a:lnSpc>
                <a:spcPct val="100000"/>
              </a:lnSpc>
              <a:spcBef>
                <a:spcPts val="0"/>
              </a:spcBef>
              <a:spcAft>
                <a:spcPts val="0"/>
              </a:spcAft>
              <a:buClr>
                <a:schemeClr val="dk1"/>
              </a:buClr>
              <a:buSzPts val="2800"/>
              <a:buFont typeface="Dela Gothic One" panose="00000500000000000000" charset="-128"/>
              <a:buNone/>
              <a:defRPr sz="2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pPr marL="0" lvl="0" indent="0" algn="ctr" rtl="0">
              <a:spcBef>
                <a:spcPts val="0"/>
              </a:spcBef>
              <a:spcAft>
                <a:spcPts val="0"/>
              </a:spcAft>
              <a:buNone/>
            </a:pPr>
            <a:r>
              <a:rPr lang="en-GB" sz="2000"/>
              <a:t>0</a:t>
            </a:r>
            <a:r>
              <a:rPr lang="en-IN" altLang="en-GB" sz="2000"/>
              <a:t>8</a:t>
            </a:r>
          </a:p>
        </p:txBody>
      </p:sp>
      <p:sp>
        <p:nvSpPr>
          <p:cNvPr id="10" name="Google Shape;408;p38"/>
          <p:cNvSpPr txBox="1"/>
          <p:nvPr/>
        </p:nvSpPr>
        <p:spPr>
          <a:xfrm>
            <a:off x="1503045" y="2399665"/>
            <a:ext cx="3227705" cy="7048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L="914400" marR="0" lvl="1"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IN" altLang="en-GB"/>
              <a:t>FLOW GRAPH</a:t>
            </a:r>
          </a:p>
        </p:txBody>
      </p:sp>
      <p:sp>
        <p:nvSpPr>
          <p:cNvPr id="11" name="Google Shape;408;p38"/>
          <p:cNvSpPr txBox="1"/>
          <p:nvPr/>
        </p:nvSpPr>
        <p:spPr>
          <a:xfrm>
            <a:off x="1503045" y="2700020"/>
            <a:ext cx="3227705" cy="7048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L="914400" marR="0" lvl="1"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IN" altLang="en-GB"/>
              <a:t>LIBRARIES</a:t>
            </a:r>
          </a:p>
        </p:txBody>
      </p:sp>
      <p:sp>
        <p:nvSpPr>
          <p:cNvPr id="12" name="Google Shape;408;p38"/>
          <p:cNvSpPr txBox="1"/>
          <p:nvPr/>
        </p:nvSpPr>
        <p:spPr>
          <a:xfrm>
            <a:off x="1503045" y="3013075"/>
            <a:ext cx="3227705" cy="7048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L="914400" marR="0" lvl="1"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IN" altLang="en-GB"/>
              <a:t>PREPROCESSING</a:t>
            </a:r>
          </a:p>
        </p:txBody>
      </p:sp>
      <p:sp>
        <p:nvSpPr>
          <p:cNvPr id="13" name="Google Shape;408;p38"/>
          <p:cNvSpPr txBox="1"/>
          <p:nvPr/>
        </p:nvSpPr>
        <p:spPr>
          <a:xfrm>
            <a:off x="1503045" y="3347720"/>
            <a:ext cx="4100195" cy="7048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L="914400" marR="0" lvl="1"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IN" altLang="en-GB"/>
              <a:t>OUTPUT SCREENSHOT</a:t>
            </a:r>
          </a:p>
        </p:txBody>
      </p:sp>
      <p:sp>
        <p:nvSpPr>
          <p:cNvPr id="14" name="Google Shape;408;p38"/>
          <p:cNvSpPr txBox="1"/>
          <p:nvPr/>
        </p:nvSpPr>
        <p:spPr>
          <a:xfrm>
            <a:off x="1503045" y="3705225"/>
            <a:ext cx="3227705" cy="70485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L="914400" marR="0" lvl="1"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175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IN" altLang="en-GB"/>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a:spLocks noGrp="1"/>
          </p:cNvSpPr>
          <p:nvPr>
            <p:ph type="title"/>
          </p:nvPr>
        </p:nvSpPr>
        <p:spPr>
          <a:xfrm>
            <a:off x="904875" y="610235"/>
            <a:ext cx="6643370" cy="14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600"/>
              <a:t>PROBLEM STATEMENT</a:t>
            </a:r>
            <a:r>
              <a:rPr lang="en-GB" sz="3600"/>
              <a:t>!</a:t>
            </a:r>
          </a:p>
        </p:txBody>
      </p:sp>
      <p:sp>
        <p:nvSpPr>
          <p:cNvPr id="414" name="Google Shape;414;p39"/>
          <p:cNvSpPr txBox="1">
            <a:spLocks noGrp="1"/>
          </p:cNvSpPr>
          <p:nvPr>
            <p:ph type="subTitle" idx="1"/>
          </p:nvPr>
        </p:nvSpPr>
        <p:spPr>
          <a:xfrm>
            <a:off x="1965325" y="2032635"/>
            <a:ext cx="4724400" cy="23456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dirty="0">
                <a:solidFill>
                  <a:schemeClr val="bg1"/>
                </a:solidFill>
                <a:sym typeface="+mn-ea"/>
              </a:rPr>
              <a:t>Large Twitter datasets will be analysed using Python  and Power BI for this project. </a:t>
            </a:r>
            <a:endParaRPr lang="en-GB" dirty="0">
              <a:solidFill>
                <a:schemeClr val="bg1"/>
              </a:solidFill>
            </a:endParaRPr>
          </a:p>
          <a:p>
            <a:pPr marL="0" lvl="0" indent="0" algn="ctr" rtl="0">
              <a:spcBef>
                <a:spcPts val="0"/>
              </a:spcBef>
              <a:spcAft>
                <a:spcPts val="0"/>
              </a:spcAft>
              <a:buClr>
                <a:schemeClr val="dk1"/>
              </a:buClr>
              <a:buSzPts val="1100"/>
              <a:buFont typeface="Arial" panose="020B0604020202020204"/>
              <a:buNone/>
            </a:pPr>
            <a:r>
              <a:rPr lang="en-GB" dirty="0">
                <a:solidFill>
                  <a:schemeClr val="bg1"/>
                </a:solidFill>
                <a:sym typeface="+mn-ea"/>
              </a:rPr>
              <a:t>The data must be pre-processed to remove pertinent information like user IDs, </a:t>
            </a:r>
            <a:endParaRPr lang="en-GB" dirty="0">
              <a:solidFill>
                <a:schemeClr val="bg1"/>
              </a:solidFill>
            </a:endParaRPr>
          </a:p>
          <a:p>
            <a:pPr marL="0" lvl="0" indent="0" algn="ctr" rtl="0">
              <a:spcBef>
                <a:spcPts val="0"/>
              </a:spcBef>
              <a:spcAft>
                <a:spcPts val="0"/>
              </a:spcAft>
              <a:buClr>
                <a:schemeClr val="dk1"/>
              </a:buClr>
              <a:buSzPts val="1100"/>
              <a:buFont typeface="Arial" panose="020B0604020202020204"/>
              <a:buNone/>
            </a:pPr>
            <a:r>
              <a:rPr lang="en-GB" dirty="0">
                <a:solidFill>
                  <a:schemeClr val="bg1"/>
                </a:solidFill>
                <a:sym typeface="+mn-ea"/>
              </a:rPr>
              <a:t>hashtags, and timestamps. A list of popular subjects, trends, and the tone </a:t>
            </a:r>
            <a:endParaRPr lang="en-GB" dirty="0">
              <a:solidFill>
                <a:schemeClr val="bg1"/>
              </a:solidFill>
            </a:endParaRPr>
          </a:p>
          <a:p>
            <a:pPr marL="0" lvl="0" indent="0" algn="ctr" rtl="0">
              <a:spcBef>
                <a:spcPts val="0"/>
              </a:spcBef>
              <a:spcAft>
                <a:spcPts val="0"/>
              </a:spcAft>
              <a:buClr>
                <a:schemeClr val="dk1"/>
              </a:buClr>
              <a:buSzPts val="1100"/>
              <a:buFont typeface="Arial" panose="020B0604020202020204"/>
              <a:buNone/>
            </a:pPr>
            <a:r>
              <a:rPr lang="en-GB" dirty="0">
                <a:solidFill>
                  <a:schemeClr val="bg1"/>
                </a:solidFill>
                <a:sym typeface="+mn-ea"/>
              </a:rPr>
              <a:t>of the tweets will be the result in the 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40"/>
          <p:cNvSpPr txBox="1">
            <a:spLocks noGrp="1"/>
          </p:cNvSpPr>
          <p:nvPr>
            <p:ph type="title" idx="2"/>
          </p:nvPr>
        </p:nvSpPr>
        <p:spPr>
          <a:xfrm>
            <a:off x="480060" y="452120"/>
            <a:ext cx="4598035" cy="9886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200">
                <a:solidFill>
                  <a:schemeClr val="accent6"/>
                </a:solidFill>
              </a:rPr>
              <a:t>INTRODUCTION</a:t>
            </a:r>
          </a:p>
        </p:txBody>
      </p:sp>
      <p:sp>
        <p:nvSpPr>
          <p:cNvPr id="421" name="Google Shape;421;p40"/>
          <p:cNvSpPr txBox="1">
            <a:spLocks noGrp="1"/>
          </p:cNvSpPr>
          <p:nvPr>
            <p:ph type="subTitle" idx="1"/>
          </p:nvPr>
        </p:nvSpPr>
        <p:spPr>
          <a:xfrm>
            <a:off x="1863725" y="2150745"/>
            <a:ext cx="4566285" cy="12084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panose="020B0604020202020204"/>
              <a:buNone/>
            </a:pPr>
            <a:r>
              <a:rPr lang="en-GB" dirty="0">
                <a:solidFill>
                  <a:schemeClr val="bg1"/>
                </a:solidFill>
                <a:sym typeface="+mn-ea"/>
              </a:rPr>
              <a:t>Twitter Sentiment analysis is the process of understanding how people are using Twitter and how it affects people's lives and it will tell that tweet is positive(or)negative(or)neutral. Python and Power BI are two powerful tools that can help in this process.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accent1"/>
                </a:solidFill>
              </a:rPr>
              <a:t>D</a:t>
            </a:r>
            <a:r>
              <a:rPr lang="en-IN" altLang="en-GB">
                <a:solidFill>
                  <a:schemeClr val="accent1"/>
                </a:solidFill>
              </a:rPr>
              <a:t>ATA</a:t>
            </a:r>
            <a:r>
              <a:rPr lang="en-GB">
                <a:solidFill>
                  <a:schemeClr val="accent1"/>
                </a:solidFill>
              </a:rPr>
              <a:t> </a:t>
            </a:r>
            <a:r>
              <a:rPr lang="en-IN" altLang="en-GB"/>
              <a:t>COLLECTION</a:t>
            </a:r>
          </a:p>
        </p:txBody>
      </p:sp>
      <p:sp>
        <p:nvSpPr>
          <p:cNvPr id="427" name="Google Shape;427;p41"/>
          <p:cNvSpPr txBox="1">
            <a:spLocks noGrp="1"/>
          </p:cNvSpPr>
          <p:nvPr>
            <p:ph type="subTitle" idx="1"/>
          </p:nvPr>
        </p:nvSpPr>
        <p:spPr>
          <a:xfrm>
            <a:off x="882015" y="2210435"/>
            <a:ext cx="7548880" cy="2470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dirty="0">
                <a:sym typeface="+mn-ea"/>
              </a:rPr>
              <a:t>The first step in performing Twitter analysis is to collect the data. This </a:t>
            </a:r>
            <a:r>
              <a:rPr lang="en-US" altLang="en-GB" dirty="0">
                <a:sym typeface="+mn-ea"/>
              </a:rPr>
              <a:t>is</a:t>
            </a:r>
            <a:r>
              <a:rPr lang="en-GB" dirty="0">
                <a:sym typeface="+mn-ea"/>
              </a:rPr>
              <a:t> done</a:t>
            </a:r>
            <a:r>
              <a:rPr lang="en-US" altLang="en-GB" dirty="0">
                <a:sym typeface="+mn-ea"/>
              </a:rPr>
              <a:t> by</a:t>
            </a:r>
            <a:r>
              <a:rPr lang="en-GB" dirty="0">
                <a:sym typeface="+mn-ea"/>
              </a:rPr>
              <a:t> using the Twitter API or by scraping the website. The data collected can include tweets, Polarity, Subjectivity and Score.</a:t>
            </a:r>
            <a:endParaRPr lang="en-GB" dirty="0"/>
          </a:p>
          <a:p>
            <a:pPr marL="0" lvl="0" indent="0" algn="ctr" rtl="0">
              <a:spcBef>
                <a:spcPts val="0"/>
              </a:spcBef>
              <a:spcAft>
                <a:spcPts val="0"/>
              </a:spcAft>
              <a:buClr>
                <a:schemeClr val="dk1"/>
              </a:buClr>
              <a:buSzPts val="1100"/>
              <a:buFont typeface="Arial" panose="020B0604020202020204"/>
              <a:buNone/>
            </a:pPr>
            <a:endParaRPr lang="en-GB" dirty="0"/>
          </a:p>
          <a:p>
            <a:pPr marL="0" lvl="0" indent="0" algn="ctr" rtl="0">
              <a:spcBef>
                <a:spcPts val="0"/>
              </a:spcBef>
              <a:spcAft>
                <a:spcPts val="0"/>
              </a:spcAft>
              <a:buClr>
                <a:schemeClr val="dk1"/>
              </a:buClr>
              <a:buSzPts val="1100"/>
              <a:buFont typeface="Arial" panose="020B0604020202020204"/>
              <a:buNone/>
            </a:pPr>
            <a:r>
              <a:rPr lang="en-GB" dirty="0">
                <a:sym typeface="+mn-ea"/>
              </a:rPr>
              <a:t>Once the data is collected, it must be cleaned and organized. This involves removing any irrelevant or duplicate data, and formatting the data for analysis.</a:t>
            </a:r>
            <a:endParaRPr lang="en-GB"/>
          </a:p>
        </p:txBody>
      </p:sp>
      <p:grpSp>
        <p:nvGrpSpPr>
          <p:cNvPr id="429" name="Google Shape;429;p41"/>
          <p:cNvGrpSpPr/>
          <p:nvPr/>
        </p:nvGrpSpPr>
        <p:grpSpPr>
          <a:xfrm>
            <a:off x="1999850" y="1170400"/>
            <a:ext cx="1197000" cy="908700"/>
            <a:chOff x="2013072" y="1170400"/>
            <a:chExt cx="1197000" cy="908700"/>
          </a:xfrm>
        </p:grpSpPr>
        <p:sp>
          <p:nvSpPr>
            <p:cNvPr id="430" name="Google Shape;430;p41"/>
            <p:cNvSpPr/>
            <p:nvPr/>
          </p:nvSpPr>
          <p:spPr>
            <a:xfrm rot="-5116115" flipH="1">
              <a:off x="2235140" y="1051799"/>
              <a:ext cx="752866" cy="1145901"/>
            </a:xfrm>
            <a:prstGeom prst="arc">
              <a:avLst>
                <a:gd name="adj1" fmla="val 8981573"/>
                <a:gd name="adj2" fmla="val 8908043"/>
              </a:avLst>
            </a:prstGeom>
            <a:solidFill>
              <a:srgbClr val="323838">
                <a:alpha val="6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2434625" y="1370675"/>
              <a:ext cx="432321" cy="500298"/>
            </a:xfrm>
            <a:custGeom>
              <a:avLst/>
              <a:gdLst/>
              <a:ahLst/>
              <a:cxnLst/>
              <a:rect l="l" t="t" r="r" b="b"/>
              <a:pathLst>
                <a:path w="358773" h="415185" extrusionOk="0">
                  <a:moveTo>
                    <a:pt x="358080" y="51401"/>
                  </a:moveTo>
                  <a:lnTo>
                    <a:pt x="325385" y="2117"/>
                  </a:lnTo>
                  <a:cubicBezTo>
                    <a:pt x="324723" y="1119"/>
                    <a:pt x="323692" y="426"/>
                    <a:pt x="322519" y="188"/>
                  </a:cubicBezTo>
                  <a:cubicBezTo>
                    <a:pt x="321347" y="-48"/>
                    <a:pt x="320127" y="189"/>
                    <a:pt x="319130" y="851"/>
                  </a:cubicBezTo>
                  <a:lnTo>
                    <a:pt x="269283" y="33923"/>
                  </a:lnTo>
                  <a:cubicBezTo>
                    <a:pt x="267206" y="35300"/>
                    <a:pt x="266638" y="38101"/>
                    <a:pt x="268017" y="40178"/>
                  </a:cubicBezTo>
                  <a:lnTo>
                    <a:pt x="269220" y="41991"/>
                  </a:lnTo>
                  <a:lnTo>
                    <a:pt x="162699" y="112662"/>
                  </a:lnTo>
                  <a:lnTo>
                    <a:pt x="160523" y="109381"/>
                  </a:lnTo>
                  <a:cubicBezTo>
                    <a:pt x="159145" y="107303"/>
                    <a:pt x="156343" y="106737"/>
                    <a:pt x="154268" y="108116"/>
                  </a:cubicBezTo>
                  <a:lnTo>
                    <a:pt x="137580" y="119187"/>
                  </a:lnTo>
                  <a:cubicBezTo>
                    <a:pt x="136582" y="119848"/>
                    <a:pt x="135889" y="120879"/>
                    <a:pt x="135651" y="122053"/>
                  </a:cubicBezTo>
                  <a:cubicBezTo>
                    <a:pt x="135414" y="123225"/>
                    <a:pt x="135652" y="124444"/>
                    <a:pt x="136315" y="125442"/>
                  </a:cubicBezTo>
                  <a:lnTo>
                    <a:pt x="138492" y="128724"/>
                  </a:lnTo>
                  <a:lnTo>
                    <a:pt x="78488" y="168532"/>
                  </a:lnTo>
                  <a:cubicBezTo>
                    <a:pt x="77489" y="169193"/>
                    <a:pt x="76797" y="170224"/>
                    <a:pt x="76559" y="171398"/>
                  </a:cubicBezTo>
                  <a:cubicBezTo>
                    <a:pt x="76322" y="172570"/>
                    <a:pt x="76560" y="173789"/>
                    <a:pt x="77222" y="174787"/>
                  </a:cubicBezTo>
                  <a:lnTo>
                    <a:pt x="77545" y="175273"/>
                  </a:lnTo>
                  <a:lnTo>
                    <a:pt x="36608" y="202433"/>
                  </a:lnTo>
                  <a:cubicBezTo>
                    <a:pt x="35610" y="203094"/>
                    <a:pt x="34917" y="204125"/>
                    <a:pt x="34679" y="205298"/>
                  </a:cubicBezTo>
                  <a:cubicBezTo>
                    <a:pt x="34442" y="206472"/>
                    <a:pt x="34680" y="207690"/>
                    <a:pt x="35342" y="208689"/>
                  </a:cubicBezTo>
                  <a:lnTo>
                    <a:pt x="37846" y="212461"/>
                  </a:lnTo>
                  <a:lnTo>
                    <a:pt x="2116" y="236173"/>
                  </a:lnTo>
                  <a:cubicBezTo>
                    <a:pt x="590" y="237185"/>
                    <a:pt x="-172" y="239020"/>
                    <a:pt x="186" y="240816"/>
                  </a:cubicBezTo>
                  <a:cubicBezTo>
                    <a:pt x="544" y="242612"/>
                    <a:pt x="1952" y="244013"/>
                    <a:pt x="3749" y="244364"/>
                  </a:cubicBezTo>
                  <a:lnTo>
                    <a:pt x="28382" y="249160"/>
                  </a:lnTo>
                  <a:cubicBezTo>
                    <a:pt x="28669" y="249215"/>
                    <a:pt x="28958" y="249242"/>
                    <a:pt x="29246" y="249242"/>
                  </a:cubicBezTo>
                  <a:cubicBezTo>
                    <a:pt x="30127" y="249242"/>
                    <a:pt x="30997" y="248984"/>
                    <a:pt x="31741" y="248490"/>
                  </a:cubicBezTo>
                  <a:lnTo>
                    <a:pt x="52577" y="234665"/>
                  </a:lnTo>
                  <a:lnTo>
                    <a:pt x="55010" y="238331"/>
                  </a:lnTo>
                  <a:cubicBezTo>
                    <a:pt x="55671" y="239330"/>
                    <a:pt x="56702" y="240023"/>
                    <a:pt x="57875" y="240261"/>
                  </a:cubicBezTo>
                  <a:cubicBezTo>
                    <a:pt x="58172" y="240320"/>
                    <a:pt x="58471" y="240350"/>
                    <a:pt x="58770" y="240350"/>
                  </a:cubicBezTo>
                  <a:cubicBezTo>
                    <a:pt x="59651" y="240350"/>
                    <a:pt x="60520" y="240091"/>
                    <a:pt x="61264" y="239597"/>
                  </a:cubicBezTo>
                  <a:lnTo>
                    <a:pt x="102202" y="212438"/>
                  </a:lnTo>
                  <a:cubicBezTo>
                    <a:pt x="102202" y="212438"/>
                    <a:pt x="103749" y="214644"/>
                    <a:pt x="105390" y="214853"/>
                  </a:cubicBezTo>
                  <a:cubicBezTo>
                    <a:pt x="105690" y="214892"/>
                    <a:pt x="105986" y="214942"/>
                    <a:pt x="106285" y="214942"/>
                  </a:cubicBezTo>
                  <a:cubicBezTo>
                    <a:pt x="107166" y="214942"/>
                    <a:pt x="108035" y="214684"/>
                    <a:pt x="108779" y="214190"/>
                  </a:cubicBezTo>
                  <a:lnTo>
                    <a:pt x="168784" y="174379"/>
                  </a:lnTo>
                  <a:lnTo>
                    <a:pt x="183958" y="197252"/>
                  </a:lnTo>
                  <a:lnTo>
                    <a:pt x="138256" y="227572"/>
                  </a:lnTo>
                  <a:cubicBezTo>
                    <a:pt x="137259" y="228233"/>
                    <a:pt x="136565" y="229264"/>
                    <a:pt x="136327" y="230437"/>
                  </a:cubicBezTo>
                  <a:cubicBezTo>
                    <a:pt x="136090" y="231609"/>
                    <a:pt x="136328" y="232829"/>
                    <a:pt x="136990" y="233826"/>
                  </a:cubicBezTo>
                  <a:lnTo>
                    <a:pt x="146484" y="248138"/>
                  </a:lnTo>
                  <a:cubicBezTo>
                    <a:pt x="147147" y="249136"/>
                    <a:pt x="148177" y="249830"/>
                    <a:pt x="149350" y="250067"/>
                  </a:cubicBezTo>
                  <a:cubicBezTo>
                    <a:pt x="149648" y="250127"/>
                    <a:pt x="149946" y="250156"/>
                    <a:pt x="150245" y="250156"/>
                  </a:cubicBezTo>
                  <a:cubicBezTo>
                    <a:pt x="151126" y="250156"/>
                    <a:pt x="151996" y="249898"/>
                    <a:pt x="152741" y="249403"/>
                  </a:cubicBezTo>
                  <a:lnTo>
                    <a:pt x="158062" y="245870"/>
                  </a:lnTo>
                  <a:lnTo>
                    <a:pt x="158062" y="307597"/>
                  </a:lnTo>
                  <a:lnTo>
                    <a:pt x="57799" y="407874"/>
                  </a:lnTo>
                  <a:cubicBezTo>
                    <a:pt x="56508" y="409164"/>
                    <a:pt x="56123" y="411105"/>
                    <a:pt x="56821" y="412791"/>
                  </a:cubicBezTo>
                  <a:cubicBezTo>
                    <a:pt x="57520" y="414477"/>
                    <a:pt x="59165" y="415577"/>
                    <a:pt x="60990" y="415577"/>
                  </a:cubicBezTo>
                  <a:lnTo>
                    <a:pt x="93188" y="415577"/>
                  </a:lnTo>
                  <a:cubicBezTo>
                    <a:pt x="94385" y="415577"/>
                    <a:pt x="95533" y="415101"/>
                    <a:pt x="96379" y="414255"/>
                  </a:cubicBezTo>
                  <a:lnTo>
                    <a:pt x="158062" y="352572"/>
                  </a:lnTo>
                  <a:lnTo>
                    <a:pt x="158062" y="356376"/>
                  </a:lnTo>
                  <a:cubicBezTo>
                    <a:pt x="158062" y="358868"/>
                    <a:pt x="160083" y="360889"/>
                    <a:pt x="162575" y="360889"/>
                  </a:cubicBezTo>
                  <a:lnTo>
                    <a:pt x="180274" y="360889"/>
                  </a:lnTo>
                  <a:cubicBezTo>
                    <a:pt x="182767" y="360889"/>
                    <a:pt x="184787" y="358868"/>
                    <a:pt x="184787" y="356376"/>
                  </a:cubicBezTo>
                  <a:lnTo>
                    <a:pt x="184787" y="352570"/>
                  </a:lnTo>
                  <a:lnTo>
                    <a:pt x="246460" y="414255"/>
                  </a:lnTo>
                  <a:cubicBezTo>
                    <a:pt x="247307" y="415101"/>
                    <a:pt x="248456" y="415577"/>
                    <a:pt x="249652" y="415577"/>
                  </a:cubicBezTo>
                  <a:lnTo>
                    <a:pt x="281864" y="415577"/>
                  </a:lnTo>
                  <a:cubicBezTo>
                    <a:pt x="283689" y="415577"/>
                    <a:pt x="285334" y="414477"/>
                    <a:pt x="286032" y="412791"/>
                  </a:cubicBezTo>
                  <a:cubicBezTo>
                    <a:pt x="286731" y="411105"/>
                    <a:pt x="286345" y="409163"/>
                    <a:pt x="285054" y="407874"/>
                  </a:cubicBezTo>
                  <a:lnTo>
                    <a:pt x="184787" y="307594"/>
                  </a:lnTo>
                  <a:lnTo>
                    <a:pt x="184787" y="228140"/>
                  </a:lnTo>
                  <a:lnTo>
                    <a:pt x="198439" y="219079"/>
                  </a:lnTo>
                  <a:lnTo>
                    <a:pt x="203061" y="226047"/>
                  </a:lnTo>
                  <a:cubicBezTo>
                    <a:pt x="203930" y="227357"/>
                    <a:pt x="205364" y="228066"/>
                    <a:pt x="206826" y="228066"/>
                  </a:cubicBezTo>
                  <a:cubicBezTo>
                    <a:pt x="207682" y="228066"/>
                    <a:pt x="208549" y="227822"/>
                    <a:pt x="209316" y="227313"/>
                  </a:cubicBezTo>
                  <a:lnTo>
                    <a:pt x="226003" y="216242"/>
                  </a:lnTo>
                  <a:cubicBezTo>
                    <a:pt x="227002" y="215581"/>
                    <a:pt x="227695" y="214550"/>
                    <a:pt x="227933" y="213376"/>
                  </a:cubicBezTo>
                  <a:cubicBezTo>
                    <a:pt x="228170" y="212204"/>
                    <a:pt x="227931" y="210984"/>
                    <a:pt x="227269" y="209987"/>
                  </a:cubicBezTo>
                  <a:lnTo>
                    <a:pt x="209204" y="182758"/>
                  </a:lnTo>
                  <a:lnTo>
                    <a:pt x="216583" y="177862"/>
                  </a:lnTo>
                  <a:lnTo>
                    <a:pt x="220613" y="183935"/>
                  </a:lnTo>
                  <a:cubicBezTo>
                    <a:pt x="221481" y="185244"/>
                    <a:pt x="222915" y="185953"/>
                    <a:pt x="224378" y="185953"/>
                  </a:cubicBezTo>
                  <a:cubicBezTo>
                    <a:pt x="225234" y="185953"/>
                    <a:pt x="226100" y="185709"/>
                    <a:pt x="226868" y="185200"/>
                  </a:cubicBezTo>
                  <a:cubicBezTo>
                    <a:pt x="228946" y="183821"/>
                    <a:pt x="229512" y="181021"/>
                    <a:pt x="228133" y="178944"/>
                  </a:cubicBezTo>
                  <a:lnTo>
                    <a:pt x="215086" y="159277"/>
                  </a:lnTo>
                  <a:cubicBezTo>
                    <a:pt x="213708" y="157201"/>
                    <a:pt x="210908" y="156634"/>
                    <a:pt x="208831" y="158012"/>
                  </a:cubicBezTo>
                  <a:cubicBezTo>
                    <a:pt x="206753" y="159391"/>
                    <a:pt x="206186" y="162191"/>
                    <a:pt x="207565" y="164268"/>
                  </a:cubicBezTo>
                  <a:lnTo>
                    <a:pt x="211594" y="170340"/>
                  </a:lnTo>
                  <a:lnTo>
                    <a:pt x="204216" y="175236"/>
                  </a:lnTo>
                  <a:lnTo>
                    <a:pt x="192993" y="158319"/>
                  </a:lnTo>
                  <a:lnTo>
                    <a:pt x="299515" y="87647"/>
                  </a:lnTo>
                  <a:lnTo>
                    <a:pt x="300717" y="89461"/>
                  </a:lnTo>
                  <a:cubicBezTo>
                    <a:pt x="301586" y="90770"/>
                    <a:pt x="303020" y="91479"/>
                    <a:pt x="304482" y="91479"/>
                  </a:cubicBezTo>
                  <a:cubicBezTo>
                    <a:pt x="305338" y="91479"/>
                    <a:pt x="306205" y="91235"/>
                    <a:pt x="306972" y="90726"/>
                  </a:cubicBezTo>
                  <a:lnTo>
                    <a:pt x="356819" y="57656"/>
                  </a:lnTo>
                  <a:cubicBezTo>
                    <a:pt x="357817" y="56995"/>
                    <a:pt x="358510" y="55964"/>
                    <a:pt x="358748" y="54790"/>
                  </a:cubicBezTo>
                  <a:cubicBezTo>
                    <a:pt x="358981" y="53618"/>
                    <a:pt x="358743" y="52398"/>
                    <a:pt x="358080" y="51401"/>
                  </a:cubicBezTo>
                  <a:close/>
                  <a:moveTo>
                    <a:pt x="28290" y="239948"/>
                  </a:moveTo>
                  <a:lnTo>
                    <a:pt x="16278" y="237609"/>
                  </a:lnTo>
                  <a:lnTo>
                    <a:pt x="42836" y="219984"/>
                  </a:lnTo>
                  <a:lnTo>
                    <a:pt x="47586" y="227143"/>
                  </a:lnTo>
                  <a:lnTo>
                    <a:pt x="28290" y="239948"/>
                  </a:lnTo>
                  <a:close/>
                  <a:moveTo>
                    <a:pt x="60035" y="229581"/>
                  </a:moveTo>
                  <a:lnTo>
                    <a:pt x="45358" y="207460"/>
                  </a:lnTo>
                  <a:lnTo>
                    <a:pt x="82534" y="182795"/>
                  </a:lnTo>
                  <a:lnTo>
                    <a:pt x="97211" y="204918"/>
                  </a:lnTo>
                  <a:lnTo>
                    <a:pt x="60035" y="229581"/>
                  </a:lnTo>
                  <a:close/>
                  <a:moveTo>
                    <a:pt x="107548" y="204173"/>
                  </a:moveTo>
                  <a:lnTo>
                    <a:pt x="87237" y="173559"/>
                  </a:lnTo>
                  <a:lnTo>
                    <a:pt x="143480" y="136244"/>
                  </a:lnTo>
                  <a:lnTo>
                    <a:pt x="163791" y="166859"/>
                  </a:lnTo>
                  <a:lnTo>
                    <a:pt x="107548" y="204173"/>
                  </a:lnTo>
                  <a:close/>
                  <a:moveTo>
                    <a:pt x="151507" y="239385"/>
                  </a:moveTo>
                  <a:lnTo>
                    <a:pt x="147004" y="232597"/>
                  </a:lnTo>
                  <a:lnTo>
                    <a:pt x="158060" y="225262"/>
                  </a:lnTo>
                  <a:lnTo>
                    <a:pt x="158060" y="235034"/>
                  </a:lnTo>
                  <a:lnTo>
                    <a:pt x="151507" y="239385"/>
                  </a:lnTo>
                  <a:close/>
                  <a:moveTo>
                    <a:pt x="91316" y="406550"/>
                  </a:moveTo>
                  <a:lnTo>
                    <a:pt x="71882" y="406550"/>
                  </a:lnTo>
                  <a:lnTo>
                    <a:pt x="158060" y="320360"/>
                  </a:lnTo>
                  <a:lnTo>
                    <a:pt x="158060" y="339807"/>
                  </a:lnTo>
                  <a:lnTo>
                    <a:pt x="91316" y="406550"/>
                  </a:lnTo>
                  <a:close/>
                  <a:moveTo>
                    <a:pt x="175759" y="351862"/>
                  </a:moveTo>
                  <a:lnTo>
                    <a:pt x="167086" y="351862"/>
                  </a:lnTo>
                  <a:lnTo>
                    <a:pt x="167086" y="222117"/>
                  </a:lnTo>
                  <a:cubicBezTo>
                    <a:pt x="167086" y="219721"/>
                    <a:pt x="169027" y="217780"/>
                    <a:pt x="171422" y="217780"/>
                  </a:cubicBezTo>
                  <a:lnTo>
                    <a:pt x="171422" y="217780"/>
                  </a:lnTo>
                  <a:cubicBezTo>
                    <a:pt x="173818" y="217780"/>
                    <a:pt x="175759" y="219721"/>
                    <a:pt x="175759" y="222117"/>
                  </a:cubicBezTo>
                  <a:lnTo>
                    <a:pt x="175759" y="351862"/>
                  </a:lnTo>
                  <a:close/>
                  <a:moveTo>
                    <a:pt x="270967" y="406550"/>
                  </a:moveTo>
                  <a:lnTo>
                    <a:pt x="251520" y="406550"/>
                  </a:lnTo>
                  <a:lnTo>
                    <a:pt x="184786" y="339804"/>
                  </a:lnTo>
                  <a:lnTo>
                    <a:pt x="184786" y="320356"/>
                  </a:lnTo>
                  <a:lnTo>
                    <a:pt x="270967" y="406550"/>
                  </a:lnTo>
                  <a:close/>
                  <a:moveTo>
                    <a:pt x="184271" y="217646"/>
                  </a:moveTo>
                  <a:cubicBezTo>
                    <a:pt x="183470" y="214939"/>
                    <a:pt x="181768" y="212620"/>
                    <a:pt x="179515" y="211028"/>
                  </a:cubicBezTo>
                  <a:lnTo>
                    <a:pt x="188946" y="204773"/>
                  </a:lnTo>
                  <a:lnTo>
                    <a:pt x="193447" y="211558"/>
                  </a:lnTo>
                  <a:lnTo>
                    <a:pt x="184271" y="217646"/>
                  </a:lnTo>
                  <a:close/>
                  <a:moveTo>
                    <a:pt x="208086" y="217296"/>
                  </a:moveTo>
                  <a:lnTo>
                    <a:pt x="146331" y="124213"/>
                  </a:lnTo>
                  <a:lnTo>
                    <a:pt x="155497" y="118131"/>
                  </a:lnTo>
                  <a:lnTo>
                    <a:pt x="217252" y="211214"/>
                  </a:lnTo>
                  <a:lnTo>
                    <a:pt x="208086" y="217296"/>
                  </a:lnTo>
                  <a:close/>
                  <a:moveTo>
                    <a:pt x="167688" y="120184"/>
                  </a:moveTo>
                  <a:lnTo>
                    <a:pt x="262374" y="57364"/>
                  </a:lnTo>
                  <a:lnTo>
                    <a:pt x="282685" y="87978"/>
                  </a:lnTo>
                  <a:lnTo>
                    <a:pt x="187998" y="150797"/>
                  </a:lnTo>
                  <a:lnTo>
                    <a:pt x="167688" y="120184"/>
                  </a:lnTo>
                  <a:close/>
                  <a:moveTo>
                    <a:pt x="290206" y="82989"/>
                  </a:moveTo>
                  <a:lnTo>
                    <a:pt x="269894" y="52375"/>
                  </a:lnTo>
                  <a:lnTo>
                    <a:pt x="274209" y="49512"/>
                  </a:lnTo>
                  <a:lnTo>
                    <a:pt x="294520" y="80127"/>
                  </a:lnTo>
                  <a:lnTo>
                    <a:pt x="290206" y="82989"/>
                  </a:lnTo>
                  <a:close/>
                  <a:moveTo>
                    <a:pt x="305739" y="80710"/>
                  </a:moveTo>
                  <a:lnTo>
                    <a:pt x="278032" y="38949"/>
                  </a:lnTo>
                  <a:lnTo>
                    <a:pt x="320357" y="10868"/>
                  </a:lnTo>
                  <a:lnTo>
                    <a:pt x="348064" y="52630"/>
                  </a:lnTo>
                  <a:lnTo>
                    <a:pt x="305739" y="8071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41"/>
            <p:cNvSpPr/>
            <p:nvPr/>
          </p:nvSpPr>
          <p:spPr>
            <a:xfrm rot="5400000" flipH="1">
              <a:off x="2013075" y="1564638"/>
              <a:ext cx="99000" cy="9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41"/>
          <p:cNvGrpSpPr/>
          <p:nvPr/>
        </p:nvGrpSpPr>
        <p:grpSpPr>
          <a:xfrm>
            <a:off x="5953975" y="1170400"/>
            <a:ext cx="1197002" cy="908700"/>
            <a:chOff x="5805147" y="1170400"/>
            <a:chExt cx="1197002" cy="908700"/>
          </a:xfrm>
        </p:grpSpPr>
        <p:sp>
          <p:nvSpPr>
            <p:cNvPr id="434" name="Google Shape;434;p41"/>
            <p:cNvSpPr/>
            <p:nvPr/>
          </p:nvSpPr>
          <p:spPr>
            <a:xfrm rot="-5116115" flipH="1">
              <a:off x="6027215" y="1051799"/>
              <a:ext cx="752866" cy="1145901"/>
            </a:xfrm>
            <a:prstGeom prst="arc">
              <a:avLst>
                <a:gd name="adj1" fmla="val 8981573"/>
                <a:gd name="adj2" fmla="val 8908043"/>
              </a:avLst>
            </a:prstGeom>
            <a:solidFill>
              <a:srgbClr val="323838">
                <a:alpha val="63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1"/>
            <p:cNvGrpSpPr/>
            <p:nvPr/>
          </p:nvGrpSpPr>
          <p:grpSpPr>
            <a:xfrm>
              <a:off x="6149683" y="1393476"/>
              <a:ext cx="507952" cy="507995"/>
              <a:chOff x="8252600" y="4810194"/>
              <a:chExt cx="423082" cy="423082"/>
            </a:xfrm>
          </p:grpSpPr>
          <p:sp>
            <p:nvSpPr>
              <p:cNvPr id="436" name="Google Shape;436;p41"/>
              <p:cNvSpPr/>
              <p:nvPr/>
            </p:nvSpPr>
            <p:spPr>
              <a:xfrm>
                <a:off x="8560296" y="4874625"/>
                <a:ext cx="51898" cy="51898"/>
              </a:xfrm>
              <a:custGeom>
                <a:avLst/>
                <a:gdLst/>
                <a:ahLst/>
                <a:cxnLst/>
                <a:rect l="l" t="t" r="r" b="b"/>
                <a:pathLst>
                  <a:path w="51898" h="51898" extrusionOk="0">
                    <a:moveTo>
                      <a:pt x="26011" y="51200"/>
                    </a:moveTo>
                    <a:cubicBezTo>
                      <a:pt x="32736" y="51200"/>
                      <a:pt x="39058" y="48581"/>
                      <a:pt x="43813" y="43826"/>
                    </a:cubicBezTo>
                    <a:cubicBezTo>
                      <a:pt x="53630" y="34009"/>
                      <a:pt x="53630" y="18037"/>
                      <a:pt x="43813" y="8221"/>
                    </a:cubicBezTo>
                    <a:cubicBezTo>
                      <a:pt x="39059" y="3466"/>
                      <a:pt x="32736" y="846"/>
                      <a:pt x="26011" y="846"/>
                    </a:cubicBezTo>
                    <a:cubicBezTo>
                      <a:pt x="19287" y="846"/>
                      <a:pt x="12964" y="3465"/>
                      <a:pt x="8209" y="8220"/>
                    </a:cubicBezTo>
                    <a:cubicBezTo>
                      <a:pt x="-1608" y="18037"/>
                      <a:pt x="-1608" y="34009"/>
                      <a:pt x="8209" y="43826"/>
                    </a:cubicBezTo>
                    <a:cubicBezTo>
                      <a:pt x="12964" y="48580"/>
                      <a:pt x="19287" y="51200"/>
                      <a:pt x="26011" y="51200"/>
                    </a:cubicBezTo>
                    <a:close/>
                    <a:moveTo>
                      <a:pt x="14590" y="14603"/>
                    </a:moveTo>
                    <a:cubicBezTo>
                      <a:pt x="17641" y="11552"/>
                      <a:pt x="21698" y="9872"/>
                      <a:pt x="26011" y="9872"/>
                    </a:cubicBezTo>
                    <a:cubicBezTo>
                      <a:pt x="30325" y="9872"/>
                      <a:pt x="34381" y="11552"/>
                      <a:pt x="37432" y="14603"/>
                    </a:cubicBezTo>
                    <a:cubicBezTo>
                      <a:pt x="43728" y="20899"/>
                      <a:pt x="43728" y="31146"/>
                      <a:pt x="37432" y="37443"/>
                    </a:cubicBezTo>
                    <a:cubicBezTo>
                      <a:pt x="34381" y="40494"/>
                      <a:pt x="30325" y="42174"/>
                      <a:pt x="26011" y="42174"/>
                    </a:cubicBezTo>
                    <a:cubicBezTo>
                      <a:pt x="21698" y="42174"/>
                      <a:pt x="17641" y="40494"/>
                      <a:pt x="14590" y="37444"/>
                    </a:cubicBezTo>
                    <a:cubicBezTo>
                      <a:pt x="8293" y="31146"/>
                      <a:pt x="8293" y="20899"/>
                      <a:pt x="14590" y="146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41"/>
              <p:cNvSpPr/>
              <p:nvPr/>
            </p:nvSpPr>
            <p:spPr>
              <a:xfrm>
                <a:off x="8448520" y="4994889"/>
                <a:ext cx="42872" cy="42872"/>
              </a:xfrm>
              <a:custGeom>
                <a:avLst/>
                <a:gdLst/>
                <a:ahLst/>
                <a:cxnLst/>
                <a:rect l="l" t="t" r="r" b="b"/>
                <a:pathLst>
                  <a:path w="42872" h="42872" extrusionOk="0">
                    <a:moveTo>
                      <a:pt x="36569" y="6978"/>
                    </a:moveTo>
                    <a:cubicBezTo>
                      <a:pt x="32615" y="3025"/>
                      <a:pt x="27359" y="846"/>
                      <a:pt x="21768" y="846"/>
                    </a:cubicBezTo>
                    <a:cubicBezTo>
                      <a:pt x="16176" y="846"/>
                      <a:pt x="10920" y="3024"/>
                      <a:pt x="6966" y="6978"/>
                    </a:cubicBezTo>
                    <a:cubicBezTo>
                      <a:pt x="-1194" y="15138"/>
                      <a:pt x="-1194" y="28419"/>
                      <a:pt x="6966" y="36580"/>
                    </a:cubicBezTo>
                    <a:cubicBezTo>
                      <a:pt x="10920" y="40534"/>
                      <a:pt x="16176" y="42711"/>
                      <a:pt x="21768" y="42711"/>
                    </a:cubicBezTo>
                    <a:cubicBezTo>
                      <a:pt x="27359" y="42711"/>
                      <a:pt x="32614" y="40534"/>
                      <a:pt x="36568" y="36580"/>
                    </a:cubicBezTo>
                    <a:cubicBezTo>
                      <a:pt x="40522" y="32627"/>
                      <a:pt x="42699" y="27371"/>
                      <a:pt x="42699" y="21779"/>
                    </a:cubicBezTo>
                    <a:cubicBezTo>
                      <a:pt x="42699" y="16188"/>
                      <a:pt x="40522" y="10931"/>
                      <a:pt x="36569" y="6978"/>
                    </a:cubicBezTo>
                    <a:close/>
                    <a:moveTo>
                      <a:pt x="30186" y="30198"/>
                    </a:moveTo>
                    <a:cubicBezTo>
                      <a:pt x="27938" y="32446"/>
                      <a:pt x="24947" y="33684"/>
                      <a:pt x="21768" y="33684"/>
                    </a:cubicBezTo>
                    <a:cubicBezTo>
                      <a:pt x="18587" y="33684"/>
                      <a:pt x="15596" y="32445"/>
                      <a:pt x="13348" y="30198"/>
                    </a:cubicBezTo>
                    <a:cubicBezTo>
                      <a:pt x="8706" y="25555"/>
                      <a:pt x="8706" y="18002"/>
                      <a:pt x="13348" y="13360"/>
                    </a:cubicBezTo>
                    <a:cubicBezTo>
                      <a:pt x="15596" y="11111"/>
                      <a:pt x="18587" y="9873"/>
                      <a:pt x="21768" y="9873"/>
                    </a:cubicBezTo>
                    <a:cubicBezTo>
                      <a:pt x="24947" y="9873"/>
                      <a:pt x="27938" y="11112"/>
                      <a:pt x="30186" y="13360"/>
                    </a:cubicBezTo>
                    <a:cubicBezTo>
                      <a:pt x="32435" y="15609"/>
                      <a:pt x="33674" y="18599"/>
                      <a:pt x="33674" y="21779"/>
                    </a:cubicBezTo>
                    <a:cubicBezTo>
                      <a:pt x="33674" y="24960"/>
                      <a:pt x="32435" y="27949"/>
                      <a:pt x="30186" y="301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 name="Google Shape;438;p41"/>
              <p:cNvSpPr/>
              <p:nvPr/>
            </p:nvSpPr>
            <p:spPr>
              <a:xfrm>
                <a:off x="8252600" y="4810194"/>
                <a:ext cx="423082" cy="423082"/>
              </a:xfrm>
              <a:custGeom>
                <a:avLst/>
                <a:gdLst/>
                <a:ahLst/>
                <a:cxnLst/>
                <a:rect l="l" t="t" r="r" b="b"/>
                <a:pathLst>
                  <a:path w="423082" h="423082" extrusionOk="0">
                    <a:moveTo>
                      <a:pt x="421994" y="360086"/>
                    </a:moveTo>
                    <a:lnTo>
                      <a:pt x="303438" y="241530"/>
                    </a:lnTo>
                    <a:cubicBezTo>
                      <a:pt x="301677" y="239768"/>
                      <a:pt x="298819" y="239768"/>
                      <a:pt x="297057" y="241530"/>
                    </a:cubicBezTo>
                    <a:lnTo>
                      <a:pt x="282989" y="255598"/>
                    </a:lnTo>
                    <a:lnTo>
                      <a:pt x="273614" y="246223"/>
                    </a:lnTo>
                    <a:lnTo>
                      <a:pt x="308514" y="211322"/>
                    </a:lnTo>
                    <a:cubicBezTo>
                      <a:pt x="326505" y="193332"/>
                      <a:pt x="332677" y="167131"/>
                      <a:pt x="325290" y="143418"/>
                    </a:cubicBezTo>
                    <a:cubicBezTo>
                      <a:pt x="331772" y="145421"/>
                      <a:pt x="338569" y="146460"/>
                      <a:pt x="345367" y="146460"/>
                    </a:cubicBezTo>
                    <a:cubicBezTo>
                      <a:pt x="363430" y="146460"/>
                      <a:pt x="380410" y="139426"/>
                      <a:pt x="393179" y="126657"/>
                    </a:cubicBezTo>
                    <a:cubicBezTo>
                      <a:pt x="405957" y="113879"/>
                      <a:pt x="412994" y="96890"/>
                      <a:pt x="412994" y="78821"/>
                    </a:cubicBezTo>
                    <a:cubicBezTo>
                      <a:pt x="412994" y="70121"/>
                      <a:pt x="411348" y="61679"/>
                      <a:pt x="408230" y="53830"/>
                    </a:cubicBezTo>
                    <a:lnTo>
                      <a:pt x="420116" y="41943"/>
                    </a:lnTo>
                    <a:cubicBezTo>
                      <a:pt x="420963" y="41097"/>
                      <a:pt x="421439" y="39948"/>
                      <a:pt x="421439" y="38751"/>
                    </a:cubicBezTo>
                    <a:cubicBezTo>
                      <a:pt x="421439" y="37554"/>
                      <a:pt x="420963" y="36407"/>
                      <a:pt x="420116" y="35559"/>
                    </a:cubicBezTo>
                    <a:lnTo>
                      <a:pt x="388602" y="4044"/>
                    </a:lnTo>
                    <a:cubicBezTo>
                      <a:pt x="386838" y="2281"/>
                      <a:pt x="383981" y="2281"/>
                      <a:pt x="382221" y="4044"/>
                    </a:cubicBezTo>
                    <a:lnTo>
                      <a:pt x="370334" y="15930"/>
                    </a:lnTo>
                    <a:cubicBezTo>
                      <a:pt x="362485" y="12813"/>
                      <a:pt x="354042" y="11167"/>
                      <a:pt x="345343" y="11167"/>
                    </a:cubicBezTo>
                    <a:cubicBezTo>
                      <a:pt x="327272" y="11167"/>
                      <a:pt x="310284" y="18204"/>
                      <a:pt x="297507" y="30982"/>
                    </a:cubicBezTo>
                    <a:cubicBezTo>
                      <a:pt x="279515" y="48973"/>
                      <a:pt x="273342" y="75172"/>
                      <a:pt x="280731" y="98887"/>
                    </a:cubicBezTo>
                    <a:cubicBezTo>
                      <a:pt x="274249" y="96885"/>
                      <a:pt x="267451" y="95846"/>
                      <a:pt x="260653" y="95846"/>
                    </a:cubicBezTo>
                    <a:cubicBezTo>
                      <a:pt x="242591" y="95846"/>
                      <a:pt x="225610" y="102878"/>
                      <a:pt x="212841" y="115648"/>
                    </a:cubicBezTo>
                    <a:lnTo>
                      <a:pt x="177940" y="150550"/>
                    </a:lnTo>
                    <a:lnTo>
                      <a:pt x="168564" y="141174"/>
                    </a:lnTo>
                    <a:lnTo>
                      <a:pt x="182631" y="127107"/>
                    </a:lnTo>
                    <a:cubicBezTo>
                      <a:pt x="184394" y="125344"/>
                      <a:pt x="184394" y="122487"/>
                      <a:pt x="182631" y="120725"/>
                    </a:cubicBezTo>
                    <a:lnTo>
                      <a:pt x="64075" y="2167"/>
                    </a:lnTo>
                    <a:cubicBezTo>
                      <a:pt x="63229" y="1321"/>
                      <a:pt x="62081" y="846"/>
                      <a:pt x="60885" y="846"/>
                    </a:cubicBezTo>
                    <a:cubicBezTo>
                      <a:pt x="59689" y="846"/>
                      <a:pt x="58540" y="1321"/>
                      <a:pt x="57694" y="2167"/>
                    </a:cubicBezTo>
                    <a:lnTo>
                      <a:pt x="2169" y="57694"/>
                    </a:lnTo>
                    <a:cubicBezTo>
                      <a:pt x="405" y="59457"/>
                      <a:pt x="405" y="62314"/>
                      <a:pt x="2169" y="64076"/>
                    </a:cubicBezTo>
                    <a:lnTo>
                      <a:pt x="120724" y="182632"/>
                    </a:lnTo>
                    <a:cubicBezTo>
                      <a:pt x="121570" y="183478"/>
                      <a:pt x="122719" y="183953"/>
                      <a:pt x="123915" y="183953"/>
                    </a:cubicBezTo>
                    <a:cubicBezTo>
                      <a:pt x="125111" y="183953"/>
                      <a:pt x="126259" y="183478"/>
                      <a:pt x="127105" y="182632"/>
                    </a:cubicBezTo>
                    <a:lnTo>
                      <a:pt x="141172" y="168565"/>
                    </a:lnTo>
                    <a:lnTo>
                      <a:pt x="150548" y="177940"/>
                    </a:lnTo>
                    <a:lnTo>
                      <a:pt x="141382" y="187106"/>
                    </a:lnTo>
                    <a:cubicBezTo>
                      <a:pt x="141381" y="187106"/>
                      <a:pt x="141381" y="187107"/>
                      <a:pt x="141380" y="187107"/>
                    </a:cubicBezTo>
                    <a:cubicBezTo>
                      <a:pt x="141380" y="187107"/>
                      <a:pt x="141379" y="187108"/>
                      <a:pt x="141379" y="187110"/>
                    </a:cubicBezTo>
                    <a:lnTo>
                      <a:pt x="113484" y="215004"/>
                    </a:lnTo>
                    <a:cubicBezTo>
                      <a:pt x="111721" y="216767"/>
                      <a:pt x="111721" y="219624"/>
                      <a:pt x="113484" y="221386"/>
                    </a:cubicBezTo>
                    <a:lnTo>
                      <a:pt x="202776" y="310678"/>
                    </a:lnTo>
                    <a:cubicBezTo>
                      <a:pt x="203622" y="311524"/>
                      <a:pt x="204771" y="311999"/>
                      <a:pt x="205967" y="311999"/>
                    </a:cubicBezTo>
                    <a:cubicBezTo>
                      <a:pt x="207163" y="311999"/>
                      <a:pt x="208311" y="311524"/>
                      <a:pt x="209157" y="310678"/>
                    </a:cubicBezTo>
                    <a:lnTo>
                      <a:pt x="246222" y="273613"/>
                    </a:lnTo>
                    <a:lnTo>
                      <a:pt x="255597" y="282989"/>
                    </a:lnTo>
                    <a:lnTo>
                      <a:pt x="241531" y="297056"/>
                    </a:lnTo>
                    <a:cubicBezTo>
                      <a:pt x="240684" y="297902"/>
                      <a:pt x="240208" y="299050"/>
                      <a:pt x="240208" y="300247"/>
                    </a:cubicBezTo>
                    <a:cubicBezTo>
                      <a:pt x="240208" y="301444"/>
                      <a:pt x="240684" y="302592"/>
                      <a:pt x="241531" y="303439"/>
                    </a:cubicBezTo>
                    <a:lnTo>
                      <a:pt x="360086" y="421995"/>
                    </a:lnTo>
                    <a:cubicBezTo>
                      <a:pt x="360966" y="422876"/>
                      <a:pt x="362123" y="423316"/>
                      <a:pt x="363277" y="423316"/>
                    </a:cubicBezTo>
                    <a:cubicBezTo>
                      <a:pt x="364431" y="423316"/>
                      <a:pt x="365587" y="422875"/>
                      <a:pt x="366467" y="421995"/>
                    </a:cubicBezTo>
                    <a:lnTo>
                      <a:pt x="421994" y="366469"/>
                    </a:lnTo>
                    <a:cubicBezTo>
                      <a:pt x="422840" y="365623"/>
                      <a:pt x="423316" y="364475"/>
                      <a:pt x="423316" y="363278"/>
                    </a:cubicBezTo>
                    <a:cubicBezTo>
                      <a:pt x="423316" y="362081"/>
                      <a:pt x="422840" y="360933"/>
                      <a:pt x="421994" y="360086"/>
                    </a:cubicBezTo>
                    <a:close/>
                    <a:moveTo>
                      <a:pt x="310381" y="359525"/>
                    </a:moveTo>
                    <a:lnTo>
                      <a:pt x="359525" y="310381"/>
                    </a:lnTo>
                    <a:lnTo>
                      <a:pt x="383157" y="334014"/>
                    </a:lnTo>
                    <a:lnTo>
                      <a:pt x="334013" y="383157"/>
                    </a:lnTo>
                    <a:lnTo>
                      <a:pt x="310381" y="359525"/>
                    </a:lnTo>
                    <a:close/>
                    <a:moveTo>
                      <a:pt x="280367" y="329511"/>
                    </a:moveTo>
                    <a:lnTo>
                      <a:pt x="329511" y="280368"/>
                    </a:lnTo>
                    <a:lnTo>
                      <a:pt x="353143" y="304000"/>
                    </a:lnTo>
                    <a:lnTo>
                      <a:pt x="303999" y="353143"/>
                    </a:lnTo>
                    <a:lnTo>
                      <a:pt x="280367" y="329511"/>
                    </a:lnTo>
                    <a:close/>
                    <a:moveTo>
                      <a:pt x="233863" y="273208"/>
                    </a:moveTo>
                    <a:lnTo>
                      <a:pt x="150954" y="190299"/>
                    </a:lnTo>
                    <a:lnTo>
                      <a:pt x="199771" y="141482"/>
                    </a:lnTo>
                    <a:lnTo>
                      <a:pt x="282680" y="224392"/>
                    </a:lnTo>
                    <a:lnTo>
                      <a:pt x="233863" y="273208"/>
                    </a:lnTo>
                    <a:close/>
                    <a:moveTo>
                      <a:pt x="386798" y="37364"/>
                    </a:moveTo>
                    <a:cubicBezTo>
                      <a:pt x="397286" y="47852"/>
                      <a:pt x="403301" y="61614"/>
                      <a:pt x="403908" y="76345"/>
                    </a:cubicBezTo>
                    <a:lnTo>
                      <a:pt x="347817" y="20254"/>
                    </a:lnTo>
                    <a:cubicBezTo>
                      <a:pt x="362548" y="20861"/>
                      <a:pt x="376310" y="26876"/>
                      <a:pt x="386798" y="37364"/>
                    </a:cubicBezTo>
                    <a:close/>
                    <a:moveTo>
                      <a:pt x="385411" y="13618"/>
                    </a:moveTo>
                    <a:lnTo>
                      <a:pt x="410543" y="38750"/>
                    </a:lnTo>
                    <a:lnTo>
                      <a:pt x="404073" y="45221"/>
                    </a:lnTo>
                    <a:cubicBezTo>
                      <a:pt x="401121" y="40080"/>
                      <a:pt x="397484" y="35287"/>
                      <a:pt x="393179" y="30982"/>
                    </a:cubicBezTo>
                    <a:cubicBezTo>
                      <a:pt x="388874" y="26677"/>
                      <a:pt x="384082" y="23040"/>
                      <a:pt x="378941" y="20088"/>
                    </a:cubicBezTo>
                    <a:lnTo>
                      <a:pt x="385411" y="13618"/>
                    </a:lnTo>
                    <a:close/>
                    <a:moveTo>
                      <a:pt x="303888" y="37364"/>
                    </a:moveTo>
                    <a:cubicBezTo>
                      <a:pt x="312673" y="28580"/>
                      <a:pt x="323756" y="22942"/>
                      <a:pt x="335779" y="20980"/>
                    </a:cubicBezTo>
                    <a:lnTo>
                      <a:pt x="403182" y="88384"/>
                    </a:lnTo>
                    <a:cubicBezTo>
                      <a:pt x="401220" y="100406"/>
                      <a:pt x="395581" y="111491"/>
                      <a:pt x="386798" y="120274"/>
                    </a:cubicBezTo>
                    <a:cubicBezTo>
                      <a:pt x="375732" y="131339"/>
                      <a:pt x="361019" y="137433"/>
                      <a:pt x="345367" y="137433"/>
                    </a:cubicBezTo>
                    <a:cubicBezTo>
                      <a:pt x="336334" y="137433"/>
                      <a:pt x="327309" y="135319"/>
                      <a:pt x="319264" y="131321"/>
                    </a:cubicBezTo>
                    <a:lnTo>
                      <a:pt x="292838" y="104895"/>
                    </a:lnTo>
                    <a:cubicBezTo>
                      <a:pt x="281625" y="82322"/>
                      <a:pt x="286060" y="55191"/>
                      <a:pt x="303888" y="37364"/>
                    </a:cubicBezTo>
                    <a:close/>
                    <a:moveTo>
                      <a:pt x="285650" y="110472"/>
                    </a:moveTo>
                    <a:lnTo>
                      <a:pt x="313716" y="138539"/>
                    </a:lnTo>
                    <a:cubicBezTo>
                      <a:pt x="322932" y="158113"/>
                      <a:pt x="320565" y="180895"/>
                      <a:pt x="308046" y="198031"/>
                    </a:cubicBezTo>
                    <a:lnTo>
                      <a:pt x="226130" y="116115"/>
                    </a:lnTo>
                    <a:cubicBezTo>
                      <a:pt x="236094" y="108819"/>
                      <a:pt x="248069" y="104871"/>
                      <a:pt x="260653" y="104871"/>
                    </a:cubicBezTo>
                    <a:cubicBezTo>
                      <a:pt x="269277" y="104871"/>
                      <a:pt x="277885" y="106818"/>
                      <a:pt x="285650" y="110472"/>
                    </a:cubicBezTo>
                    <a:close/>
                    <a:moveTo>
                      <a:pt x="219222" y="122030"/>
                    </a:moveTo>
                    <a:cubicBezTo>
                      <a:pt x="219232" y="122020"/>
                      <a:pt x="219243" y="122011"/>
                      <a:pt x="219253" y="122001"/>
                    </a:cubicBezTo>
                    <a:lnTo>
                      <a:pt x="302161" y="204911"/>
                    </a:lnTo>
                    <a:cubicBezTo>
                      <a:pt x="302151" y="204921"/>
                      <a:pt x="302143" y="204930"/>
                      <a:pt x="302133" y="204940"/>
                    </a:cubicBezTo>
                    <a:lnTo>
                      <a:pt x="289062" y="218010"/>
                    </a:lnTo>
                    <a:lnTo>
                      <a:pt x="206152" y="135100"/>
                    </a:lnTo>
                    <a:lnTo>
                      <a:pt x="219222" y="122030"/>
                    </a:lnTo>
                    <a:close/>
                    <a:moveTo>
                      <a:pt x="71019" y="120163"/>
                    </a:moveTo>
                    <a:lnTo>
                      <a:pt x="120162" y="71019"/>
                    </a:lnTo>
                    <a:lnTo>
                      <a:pt x="143795" y="94652"/>
                    </a:lnTo>
                    <a:lnTo>
                      <a:pt x="94651" y="143795"/>
                    </a:lnTo>
                    <a:lnTo>
                      <a:pt x="71019" y="120163"/>
                    </a:lnTo>
                    <a:close/>
                    <a:moveTo>
                      <a:pt x="41005" y="90148"/>
                    </a:moveTo>
                    <a:lnTo>
                      <a:pt x="90148" y="41005"/>
                    </a:lnTo>
                    <a:lnTo>
                      <a:pt x="113780" y="64638"/>
                    </a:lnTo>
                    <a:lnTo>
                      <a:pt x="64637" y="113781"/>
                    </a:lnTo>
                    <a:lnTo>
                      <a:pt x="41005" y="90148"/>
                    </a:lnTo>
                    <a:close/>
                    <a:moveTo>
                      <a:pt x="60885" y="11741"/>
                    </a:moveTo>
                    <a:lnTo>
                      <a:pt x="83766" y="34623"/>
                    </a:lnTo>
                    <a:lnTo>
                      <a:pt x="34623" y="83767"/>
                    </a:lnTo>
                    <a:lnTo>
                      <a:pt x="11742" y="60885"/>
                    </a:lnTo>
                    <a:lnTo>
                      <a:pt x="60885" y="11741"/>
                    </a:lnTo>
                    <a:close/>
                    <a:moveTo>
                      <a:pt x="123915" y="173059"/>
                    </a:moveTo>
                    <a:lnTo>
                      <a:pt x="101033" y="150177"/>
                    </a:lnTo>
                    <a:lnTo>
                      <a:pt x="150178" y="101034"/>
                    </a:lnTo>
                    <a:lnTo>
                      <a:pt x="173059" y="123916"/>
                    </a:lnTo>
                    <a:lnTo>
                      <a:pt x="137986" y="158990"/>
                    </a:lnTo>
                    <a:cubicBezTo>
                      <a:pt x="137985" y="158991"/>
                      <a:pt x="137984" y="158991"/>
                      <a:pt x="137983" y="158992"/>
                    </a:cubicBezTo>
                    <a:cubicBezTo>
                      <a:pt x="137982" y="158993"/>
                      <a:pt x="137982" y="158994"/>
                      <a:pt x="137980" y="158995"/>
                    </a:cubicBezTo>
                    <a:lnTo>
                      <a:pt x="123915" y="173059"/>
                    </a:lnTo>
                    <a:close/>
                    <a:moveTo>
                      <a:pt x="147554" y="162183"/>
                    </a:moveTo>
                    <a:lnTo>
                      <a:pt x="162183" y="147554"/>
                    </a:lnTo>
                    <a:lnTo>
                      <a:pt x="171558" y="156930"/>
                    </a:lnTo>
                    <a:lnTo>
                      <a:pt x="156930" y="171558"/>
                    </a:lnTo>
                    <a:lnTo>
                      <a:pt x="147554" y="162183"/>
                    </a:lnTo>
                    <a:close/>
                    <a:moveTo>
                      <a:pt x="205967" y="301105"/>
                    </a:moveTo>
                    <a:lnTo>
                      <a:pt x="123059" y="218195"/>
                    </a:lnTo>
                    <a:lnTo>
                      <a:pt x="144573" y="196681"/>
                    </a:lnTo>
                    <a:lnTo>
                      <a:pt x="227482" y="279591"/>
                    </a:lnTo>
                    <a:lnTo>
                      <a:pt x="205967" y="301105"/>
                    </a:lnTo>
                    <a:close/>
                    <a:moveTo>
                      <a:pt x="252604" y="267232"/>
                    </a:moveTo>
                    <a:lnTo>
                      <a:pt x="267231" y="252605"/>
                    </a:lnTo>
                    <a:lnTo>
                      <a:pt x="276607" y="261980"/>
                    </a:lnTo>
                    <a:lnTo>
                      <a:pt x="261978" y="276608"/>
                    </a:lnTo>
                    <a:lnTo>
                      <a:pt x="252604" y="267232"/>
                    </a:lnTo>
                    <a:close/>
                    <a:moveTo>
                      <a:pt x="300248" y="251103"/>
                    </a:moveTo>
                    <a:lnTo>
                      <a:pt x="323129" y="273985"/>
                    </a:lnTo>
                    <a:lnTo>
                      <a:pt x="273985" y="323128"/>
                    </a:lnTo>
                    <a:lnTo>
                      <a:pt x="251104" y="300246"/>
                    </a:lnTo>
                    <a:lnTo>
                      <a:pt x="300248" y="251103"/>
                    </a:lnTo>
                    <a:close/>
                    <a:moveTo>
                      <a:pt x="363277" y="412421"/>
                    </a:moveTo>
                    <a:lnTo>
                      <a:pt x="340395" y="389539"/>
                    </a:lnTo>
                    <a:lnTo>
                      <a:pt x="389539" y="340396"/>
                    </a:lnTo>
                    <a:lnTo>
                      <a:pt x="412421" y="363278"/>
                    </a:lnTo>
                    <a:lnTo>
                      <a:pt x="363277" y="4124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39" name="Google Shape;439;p41"/>
            <p:cNvSpPr/>
            <p:nvPr/>
          </p:nvSpPr>
          <p:spPr>
            <a:xfrm rot="5400000" flipH="1">
              <a:off x="6903150" y="1465638"/>
              <a:ext cx="99000" cy="9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40" name="Google Shape;740;p58"/>
          <p:cNvSpPr txBox="1">
            <a:spLocks noGrp="1"/>
          </p:cNvSpPr>
          <p:nvPr>
            <p:ph type="title"/>
          </p:nvPr>
        </p:nvSpPr>
        <p:spPr>
          <a:xfrm>
            <a:off x="899070" y="43388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 </a:t>
            </a:r>
            <a:r>
              <a:rPr lang="en-IN" altLang="en-GB">
                <a:solidFill>
                  <a:schemeClr val="tx1"/>
                </a:solidFill>
              </a:rPr>
              <a:t>FLOW</a:t>
            </a:r>
            <a:r>
              <a:rPr lang="en-IN" altLang="en-GB">
                <a:solidFill>
                  <a:schemeClr val="accent6"/>
                </a:solidFill>
              </a:rPr>
              <a:t>GRAPH</a:t>
            </a:r>
          </a:p>
        </p:txBody>
      </p:sp>
      <p:sp>
        <p:nvSpPr>
          <p:cNvPr id="742" name="Google Shape;742;p58"/>
          <p:cNvSpPr txBox="1"/>
          <p:nvPr/>
        </p:nvSpPr>
        <p:spPr>
          <a:xfrm flipH="1">
            <a:off x="646430" y="1520825"/>
            <a:ext cx="1199515"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sym typeface="+mn-ea"/>
              </a:rPr>
              <a:t>Installing </a:t>
            </a:r>
            <a:r>
              <a:rPr lang="en-US" dirty="0" err="1">
                <a:solidFill>
                  <a:schemeClr val="accent6"/>
                </a:solidFill>
                <a:sym typeface="+mn-ea"/>
              </a:rPr>
              <a:t>tweepy</a:t>
            </a:r>
            <a:r>
              <a:rPr lang="en-US" dirty="0">
                <a:solidFill>
                  <a:schemeClr val="accent6"/>
                </a:solidFill>
                <a:sym typeface="+mn-ea"/>
              </a:rPr>
              <a:t> and </a:t>
            </a:r>
            <a:r>
              <a:rPr lang="en-US" dirty="0" err="1">
                <a:solidFill>
                  <a:schemeClr val="accent6"/>
                </a:solidFill>
                <a:sym typeface="+mn-ea"/>
              </a:rPr>
              <a:t>Textblob</a:t>
            </a:r>
            <a:endParaRPr lang="en-US" dirty="0">
              <a:solidFill>
                <a:schemeClr val="accent6"/>
              </a:solidFill>
              <a:latin typeface="Anaheim" panose="02000503000000000000"/>
              <a:ea typeface="Anaheim" panose="02000503000000000000"/>
              <a:cs typeface="Anaheim" panose="02000503000000000000"/>
              <a:sym typeface="+mn-ea"/>
            </a:endParaRPr>
          </a:p>
        </p:txBody>
      </p:sp>
      <p:sp>
        <p:nvSpPr>
          <p:cNvPr id="744" name="Google Shape;744;p58"/>
          <p:cNvSpPr txBox="1"/>
          <p:nvPr/>
        </p:nvSpPr>
        <p:spPr>
          <a:xfrm flipH="1">
            <a:off x="1004358" y="3374397"/>
            <a:ext cx="2221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6"/>
                </a:solidFill>
                <a:sym typeface="+mn-ea"/>
              </a:rPr>
              <a:t>Importing libraries</a:t>
            </a:r>
            <a:endParaRPr lang="en-US">
              <a:solidFill>
                <a:schemeClr val="accent6"/>
              </a:solidFill>
              <a:latin typeface="Anaheim" panose="02000503000000000000"/>
              <a:ea typeface="Anaheim" panose="02000503000000000000"/>
              <a:cs typeface="Anaheim" panose="02000503000000000000"/>
              <a:sym typeface="+mn-ea"/>
            </a:endParaRPr>
          </a:p>
        </p:txBody>
      </p:sp>
      <p:sp>
        <p:nvSpPr>
          <p:cNvPr id="746" name="Google Shape;746;p58"/>
          <p:cNvSpPr txBox="1"/>
          <p:nvPr/>
        </p:nvSpPr>
        <p:spPr>
          <a:xfrm flipH="1">
            <a:off x="2240915" y="792480"/>
            <a:ext cx="1161415"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6"/>
                </a:solidFill>
                <a:sym typeface="+mn-ea"/>
              </a:rPr>
              <a:t>collecting keys and tokens from Twitter developer account.</a:t>
            </a:r>
            <a:endParaRPr lang="en-US">
              <a:solidFill>
                <a:schemeClr val="accent6"/>
              </a:solidFill>
              <a:latin typeface="Anaheim" panose="02000503000000000000"/>
              <a:ea typeface="Anaheim" panose="02000503000000000000"/>
              <a:cs typeface="Anaheim" panose="02000503000000000000"/>
              <a:sym typeface="+mn-ea"/>
            </a:endParaRPr>
          </a:p>
        </p:txBody>
      </p:sp>
      <p:cxnSp>
        <p:nvCxnSpPr>
          <p:cNvPr id="767" name="Google Shape;767;p58"/>
          <p:cNvCxnSpPr/>
          <p:nvPr/>
        </p:nvCxnSpPr>
        <p:spPr>
          <a:xfrm>
            <a:off x="840450" y="2714332"/>
            <a:ext cx="7463100" cy="0"/>
          </a:xfrm>
          <a:prstGeom prst="straightConnector1">
            <a:avLst/>
          </a:prstGeom>
          <a:noFill/>
          <a:ln w="9525" cap="flat" cmpd="sng">
            <a:solidFill>
              <a:srgbClr val="FFFFFF"/>
            </a:solidFill>
            <a:prstDash val="solid"/>
            <a:round/>
            <a:headEnd type="oval" w="med" len="med"/>
            <a:tailEnd type="oval" w="med" len="med"/>
          </a:ln>
        </p:spPr>
      </p:cxnSp>
      <p:cxnSp>
        <p:nvCxnSpPr>
          <p:cNvPr id="768" name="Google Shape;768;p58"/>
          <p:cNvCxnSpPr/>
          <p:nvPr/>
        </p:nvCxnSpPr>
        <p:spPr>
          <a:xfrm rot="10800000">
            <a:off x="1263182" y="2298940"/>
            <a:ext cx="8400" cy="831000"/>
          </a:xfrm>
          <a:prstGeom prst="straightConnector1">
            <a:avLst/>
          </a:prstGeom>
          <a:noFill/>
          <a:ln w="9525" cap="flat" cmpd="sng">
            <a:solidFill>
              <a:srgbClr val="FFFFFF"/>
            </a:solidFill>
            <a:prstDash val="solid"/>
            <a:round/>
            <a:headEnd type="none" w="med" len="med"/>
            <a:tailEnd type="oval" w="med" len="med"/>
          </a:ln>
        </p:spPr>
      </p:cxnSp>
      <p:cxnSp>
        <p:nvCxnSpPr>
          <p:cNvPr id="769" name="Google Shape;769;p58"/>
          <p:cNvCxnSpPr/>
          <p:nvPr/>
        </p:nvCxnSpPr>
        <p:spPr>
          <a:xfrm flipH="1" flipV="1">
            <a:off x="2818765" y="1925320"/>
            <a:ext cx="5715" cy="1275080"/>
          </a:xfrm>
          <a:prstGeom prst="straightConnector1">
            <a:avLst/>
          </a:prstGeom>
          <a:noFill/>
          <a:ln w="9525" cap="flat" cmpd="sng">
            <a:solidFill>
              <a:srgbClr val="FFFFFF"/>
            </a:solidFill>
            <a:prstDash val="solid"/>
            <a:round/>
            <a:headEnd type="none" w="med" len="med"/>
            <a:tailEnd type="oval" w="med" len="med"/>
          </a:ln>
        </p:spPr>
      </p:cxnSp>
      <p:cxnSp>
        <p:nvCxnSpPr>
          <p:cNvPr id="770" name="Google Shape;770;p58"/>
          <p:cNvCxnSpPr/>
          <p:nvPr/>
        </p:nvCxnSpPr>
        <p:spPr>
          <a:xfrm>
            <a:off x="2113836" y="2298593"/>
            <a:ext cx="2400" cy="959700"/>
          </a:xfrm>
          <a:prstGeom prst="straightConnector1">
            <a:avLst/>
          </a:prstGeom>
          <a:noFill/>
          <a:ln w="9525" cap="flat" cmpd="sng">
            <a:solidFill>
              <a:srgbClr val="FFFFFF"/>
            </a:solidFill>
            <a:prstDash val="solid"/>
            <a:round/>
            <a:headEnd type="none" w="med" len="med"/>
            <a:tailEnd type="oval" w="med" len="med"/>
          </a:ln>
        </p:spPr>
      </p:cxnSp>
      <p:cxnSp>
        <p:nvCxnSpPr>
          <p:cNvPr id="15" name="Google Shape;770;p58"/>
          <p:cNvCxnSpPr/>
          <p:nvPr/>
        </p:nvCxnSpPr>
        <p:spPr>
          <a:xfrm>
            <a:off x="3528060" y="2306320"/>
            <a:ext cx="1270" cy="1367790"/>
          </a:xfrm>
          <a:prstGeom prst="straightConnector1">
            <a:avLst/>
          </a:prstGeom>
          <a:noFill/>
          <a:ln w="9525" cap="flat" cmpd="sng">
            <a:solidFill>
              <a:srgbClr val="FFFFFF"/>
            </a:solidFill>
            <a:prstDash val="solid"/>
            <a:round/>
            <a:headEnd type="none" w="med" len="med"/>
            <a:tailEnd type="oval" w="med" len="med"/>
          </a:ln>
        </p:spPr>
      </p:cxnSp>
      <p:sp>
        <p:nvSpPr>
          <p:cNvPr id="2" name="Text Box 1"/>
          <p:cNvSpPr txBox="1"/>
          <p:nvPr/>
        </p:nvSpPr>
        <p:spPr>
          <a:xfrm>
            <a:off x="2773680" y="3761740"/>
            <a:ext cx="1796415" cy="521970"/>
          </a:xfrm>
          <a:prstGeom prst="rect">
            <a:avLst/>
          </a:prstGeom>
          <a:noFill/>
        </p:spPr>
        <p:txBody>
          <a:bodyPr wrap="square" rtlCol="0" anchor="t">
            <a:spAutoFit/>
          </a:bodyPr>
          <a:lstStyle/>
          <a:p>
            <a:pPr algn="ctr"/>
            <a:r>
              <a:rPr lang="en-US">
                <a:solidFill>
                  <a:schemeClr val="accent6"/>
                </a:solidFill>
                <a:sym typeface="+mn-ea"/>
              </a:rPr>
              <a:t>Importing that keys and tokens.</a:t>
            </a:r>
          </a:p>
        </p:txBody>
      </p:sp>
      <p:cxnSp>
        <p:nvCxnSpPr>
          <p:cNvPr id="3" name="Google Shape;768;p58"/>
          <p:cNvCxnSpPr/>
          <p:nvPr/>
        </p:nvCxnSpPr>
        <p:spPr>
          <a:xfrm flipH="1" flipV="1">
            <a:off x="4237355" y="2536190"/>
            <a:ext cx="3810" cy="721995"/>
          </a:xfrm>
          <a:prstGeom prst="straightConnector1">
            <a:avLst/>
          </a:prstGeom>
          <a:noFill/>
          <a:ln w="9525" cap="flat" cmpd="sng">
            <a:solidFill>
              <a:srgbClr val="FFFFFF"/>
            </a:solidFill>
            <a:prstDash val="solid"/>
            <a:round/>
            <a:headEnd type="none" w="med" len="med"/>
            <a:tailEnd type="oval" w="med" len="med"/>
          </a:ln>
        </p:spPr>
      </p:cxnSp>
      <p:sp>
        <p:nvSpPr>
          <p:cNvPr id="4" name="Text Box 3"/>
          <p:cNvSpPr txBox="1"/>
          <p:nvPr/>
        </p:nvSpPr>
        <p:spPr>
          <a:xfrm>
            <a:off x="3607435" y="1210310"/>
            <a:ext cx="1322705" cy="1383665"/>
          </a:xfrm>
          <a:prstGeom prst="rect">
            <a:avLst/>
          </a:prstGeom>
          <a:noFill/>
        </p:spPr>
        <p:txBody>
          <a:bodyPr wrap="square" rtlCol="0" anchor="t">
            <a:spAutoFit/>
          </a:bodyPr>
          <a:lstStyle/>
          <a:p>
            <a:pPr algn="ctr"/>
            <a:r>
              <a:rPr lang="en-US">
                <a:solidFill>
                  <a:schemeClr val="accent6"/>
                </a:solidFill>
                <a:sym typeface="+mn-ea"/>
              </a:rPr>
              <a:t>Using kamalaHarris Twitter account we are collecting Tweets</a:t>
            </a:r>
            <a:r>
              <a:rPr lang="en-US">
                <a:sym typeface="+mn-ea"/>
              </a:rPr>
              <a:t>.</a:t>
            </a:r>
            <a:endParaRPr lang="en-US"/>
          </a:p>
        </p:txBody>
      </p:sp>
      <p:cxnSp>
        <p:nvCxnSpPr>
          <p:cNvPr id="5" name="Google Shape;770;p58"/>
          <p:cNvCxnSpPr/>
          <p:nvPr/>
        </p:nvCxnSpPr>
        <p:spPr>
          <a:xfrm>
            <a:off x="4949111" y="2306213"/>
            <a:ext cx="2400" cy="959700"/>
          </a:xfrm>
          <a:prstGeom prst="straightConnector1">
            <a:avLst/>
          </a:prstGeom>
          <a:noFill/>
          <a:ln w="9525" cap="flat" cmpd="sng">
            <a:solidFill>
              <a:srgbClr val="FFFFFF"/>
            </a:solidFill>
            <a:prstDash val="solid"/>
            <a:round/>
            <a:headEnd type="none" w="med" len="med"/>
            <a:tailEnd type="oval" w="med" len="med"/>
          </a:ln>
        </p:spPr>
      </p:cxnSp>
      <p:sp>
        <p:nvSpPr>
          <p:cNvPr id="6" name="Text Box 5"/>
          <p:cNvSpPr txBox="1"/>
          <p:nvPr/>
        </p:nvSpPr>
        <p:spPr>
          <a:xfrm>
            <a:off x="4400550" y="3265805"/>
            <a:ext cx="1099820" cy="521970"/>
          </a:xfrm>
          <a:prstGeom prst="rect">
            <a:avLst/>
          </a:prstGeom>
          <a:noFill/>
        </p:spPr>
        <p:txBody>
          <a:bodyPr wrap="square" rtlCol="0" anchor="t">
            <a:spAutoFit/>
          </a:bodyPr>
          <a:lstStyle/>
          <a:p>
            <a:pPr algn="ctr"/>
            <a:r>
              <a:rPr lang="en-US">
                <a:solidFill>
                  <a:schemeClr val="accent6"/>
                </a:solidFill>
                <a:sym typeface="+mn-ea"/>
              </a:rPr>
              <a:t>Creating datafram</a:t>
            </a:r>
          </a:p>
        </p:txBody>
      </p:sp>
      <p:cxnSp>
        <p:nvCxnSpPr>
          <p:cNvPr id="7" name="Google Shape;768;p58"/>
          <p:cNvCxnSpPr/>
          <p:nvPr/>
        </p:nvCxnSpPr>
        <p:spPr>
          <a:xfrm rot="10800000">
            <a:off x="5654207" y="2434830"/>
            <a:ext cx="8400" cy="831000"/>
          </a:xfrm>
          <a:prstGeom prst="straightConnector1">
            <a:avLst/>
          </a:prstGeom>
          <a:noFill/>
          <a:ln w="9525" cap="flat" cmpd="sng">
            <a:solidFill>
              <a:srgbClr val="FFFFFF"/>
            </a:solidFill>
            <a:prstDash val="solid"/>
            <a:round/>
            <a:headEnd type="none" w="med" len="med"/>
            <a:tailEnd type="oval" w="med" len="med"/>
          </a:ln>
        </p:spPr>
      </p:cxnSp>
      <p:sp>
        <p:nvSpPr>
          <p:cNvPr id="8" name="Text Box 7"/>
          <p:cNvSpPr txBox="1"/>
          <p:nvPr/>
        </p:nvSpPr>
        <p:spPr>
          <a:xfrm>
            <a:off x="4969510" y="1912620"/>
            <a:ext cx="1377950" cy="521970"/>
          </a:xfrm>
          <a:prstGeom prst="rect">
            <a:avLst/>
          </a:prstGeom>
          <a:noFill/>
        </p:spPr>
        <p:txBody>
          <a:bodyPr wrap="square" rtlCol="0" anchor="t">
            <a:spAutoFit/>
          </a:bodyPr>
          <a:lstStyle/>
          <a:p>
            <a:pPr algn="ctr"/>
            <a:r>
              <a:rPr lang="en-US">
                <a:solidFill>
                  <a:schemeClr val="accent6"/>
                </a:solidFill>
                <a:sym typeface="+mn-ea"/>
              </a:rPr>
              <a:t>Preprocessing dataframe.</a:t>
            </a:r>
          </a:p>
        </p:txBody>
      </p:sp>
      <p:cxnSp>
        <p:nvCxnSpPr>
          <p:cNvPr id="9" name="Google Shape;770;p58"/>
          <p:cNvCxnSpPr/>
          <p:nvPr/>
        </p:nvCxnSpPr>
        <p:spPr>
          <a:xfrm>
            <a:off x="6361986" y="2370348"/>
            <a:ext cx="2400" cy="959700"/>
          </a:xfrm>
          <a:prstGeom prst="straightConnector1">
            <a:avLst/>
          </a:prstGeom>
          <a:noFill/>
          <a:ln w="9525" cap="flat" cmpd="sng">
            <a:solidFill>
              <a:srgbClr val="FFFFFF"/>
            </a:solidFill>
            <a:prstDash val="solid"/>
            <a:round/>
            <a:headEnd type="none" w="med" len="med"/>
            <a:tailEnd type="oval" w="med" len="med"/>
          </a:ln>
        </p:spPr>
      </p:cxnSp>
      <p:sp>
        <p:nvSpPr>
          <p:cNvPr id="10" name="Text Box 9"/>
          <p:cNvSpPr txBox="1"/>
          <p:nvPr/>
        </p:nvSpPr>
        <p:spPr>
          <a:xfrm>
            <a:off x="5667375" y="3336925"/>
            <a:ext cx="1391920" cy="737235"/>
          </a:xfrm>
          <a:prstGeom prst="rect">
            <a:avLst/>
          </a:prstGeom>
          <a:noFill/>
        </p:spPr>
        <p:txBody>
          <a:bodyPr wrap="square" rtlCol="0" anchor="t">
            <a:spAutoFit/>
          </a:bodyPr>
          <a:lstStyle/>
          <a:p>
            <a:pPr algn="ctr"/>
            <a:r>
              <a:rPr lang="en-US">
                <a:solidFill>
                  <a:schemeClr val="accent6"/>
                </a:solidFill>
                <a:sym typeface="+mn-ea"/>
              </a:rPr>
              <a:t>Defining Subjectivity and Polarity</a:t>
            </a:r>
            <a:r>
              <a:rPr lang="en-US">
                <a:sym typeface="+mn-ea"/>
              </a:rPr>
              <a:t>.</a:t>
            </a:r>
            <a:endParaRPr lang="en-US"/>
          </a:p>
        </p:txBody>
      </p:sp>
      <p:cxnSp>
        <p:nvCxnSpPr>
          <p:cNvPr id="11" name="Google Shape;768;p58"/>
          <p:cNvCxnSpPr/>
          <p:nvPr/>
        </p:nvCxnSpPr>
        <p:spPr>
          <a:xfrm rot="10800000">
            <a:off x="7076607" y="2370695"/>
            <a:ext cx="8400" cy="831000"/>
          </a:xfrm>
          <a:prstGeom prst="straightConnector1">
            <a:avLst/>
          </a:prstGeom>
          <a:noFill/>
          <a:ln w="9525" cap="flat" cmpd="sng">
            <a:solidFill>
              <a:srgbClr val="FFFFFF"/>
            </a:solidFill>
            <a:prstDash val="solid"/>
            <a:round/>
            <a:headEnd type="none" w="med" len="med"/>
            <a:tailEnd type="oval" w="med" len="med"/>
          </a:ln>
        </p:spPr>
      </p:cxnSp>
      <p:cxnSp>
        <p:nvCxnSpPr>
          <p:cNvPr id="12" name="Google Shape;770;p58"/>
          <p:cNvCxnSpPr/>
          <p:nvPr/>
        </p:nvCxnSpPr>
        <p:spPr>
          <a:xfrm>
            <a:off x="7813596" y="2377333"/>
            <a:ext cx="2400" cy="959700"/>
          </a:xfrm>
          <a:prstGeom prst="straightConnector1">
            <a:avLst/>
          </a:prstGeom>
          <a:noFill/>
          <a:ln w="9525" cap="flat" cmpd="sng">
            <a:solidFill>
              <a:srgbClr val="FFFFFF"/>
            </a:solidFill>
            <a:prstDash val="solid"/>
            <a:round/>
            <a:headEnd type="none" w="med" len="med"/>
            <a:tailEnd type="oval" w="med" len="med"/>
          </a:ln>
        </p:spPr>
      </p:cxnSp>
      <p:sp>
        <p:nvSpPr>
          <p:cNvPr id="13" name="Text Box 12"/>
          <p:cNvSpPr txBox="1"/>
          <p:nvPr/>
        </p:nvSpPr>
        <p:spPr>
          <a:xfrm>
            <a:off x="6421120" y="1697355"/>
            <a:ext cx="1406525" cy="737235"/>
          </a:xfrm>
          <a:prstGeom prst="rect">
            <a:avLst/>
          </a:prstGeom>
          <a:noFill/>
        </p:spPr>
        <p:txBody>
          <a:bodyPr wrap="square" rtlCol="0" anchor="t">
            <a:spAutoFit/>
          </a:bodyPr>
          <a:lstStyle/>
          <a:p>
            <a:pPr algn="ctr"/>
            <a:r>
              <a:rPr lang="en-US">
                <a:solidFill>
                  <a:schemeClr val="accent6"/>
                </a:solidFill>
                <a:sym typeface="+mn-ea"/>
              </a:rPr>
              <a:t>Analysis dataframe using Score</a:t>
            </a:r>
            <a:r>
              <a:rPr lang="en-US">
                <a:sym typeface="+mn-ea"/>
              </a:rPr>
              <a:t>.</a:t>
            </a:r>
            <a:endParaRPr lang="en-US"/>
          </a:p>
        </p:txBody>
      </p:sp>
      <p:sp>
        <p:nvSpPr>
          <p:cNvPr id="14" name="Text Box 13"/>
          <p:cNvSpPr txBox="1"/>
          <p:nvPr/>
        </p:nvSpPr>
        <p:spPr>
          <a:xfrm>
            <a:off x="7226300" y="3374390"/>
            <a:ext cx="1189990" cy="737235"/>
          </a:xfrm>
          <a:prstGeom prst="rect">
            <a:avLst/>
          </a:prstGeom>
          <a:noFill/>
        </p:spPr>
        <p:txBody>
          <a:bodyPr wrap="square" rtlCol="0" anchor="t">
            <a:spAutoFit/>
          </a:bodyPr>
          <a:lstStyle/>
          <a:p>
            <a:pPr algn="ctr"/>
            <a:r>
              <a:rPr lang="en-US">
                <a:solidFill>
                  <a:schemeClr val="accent6"/>
                </a:solidFill>
                <a:sym typeface="+mn-ea"/>
              </a:rPr>
              <a:t>At last we done Plotting.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title"/>
          </p:nvPr>
        </p:nvSpPr>
        <p:spPr>
          <a:xfrm>
            <a:off x="943050" y="1791625"/>
            <a:ext cx="7257900" cy="13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400" dirty="0">
                <a:latin typeface="+mj-lt"/>
                <a:ea typeface="Dela Gothic One" panose="020B0604020202020204" charset="-128"/>
                <a:cs typeface="Times New Roman" panose="02020603050405020304" pitchFamily="18" charset="0"/>
                <a:sym typeface="+mn-ea"/>
              </a:rPr>
              <a:t>Libraries used in this project are </a:t>
            </a:r>
            <a:br>
              <a:rPr lang="en-US" altLang="en-GB" sz="2400" dirty="0">
                <a:latin typeface="+mj-lt"/>
                <a:ea typeface="Dela Gothic One" panose="020B0604020202020204" charset="-128"/>
                <a:cs typeface="Times New Roman" panose="02020603050405020304" pitchFamily="18" charset="0"/>
              </a:rPr>
            </a:br>
            <a:r>
              <a:rPr lang="en-US" altLang="en-GB" sz="2400" dirty="0" err="1">
                <a:latin typeface="+mj-lt"/>
                <a:ea typeface="Dela Gothic One" panose="020B0604020202020204" charset="-128"/>
                <a:cs typeface="Times New Roman" panose="02020603050405020304" pitchFamily="18" charset="0"/>
                <a:sym typeface="+mn-ea"/>
              </a:rPr>
              <a:t>Tweepy</a:t>
            </a:r>
            <a:br>
              <a:rPr lang="en-US" altLang="en-GB" sz="2400" dirty="0">
                <a:latin typeface="+mj-lt"/>
                <a:ea typeface="Dela Gothic One" panose="020B0604020202020204" charset="-128"/>
                <a:cs typeface="Times New Roman" panose="02020603050405020304" pitchFamily="18" charset="0"/>
              </a:rPr>
            </a:br>
            <a:r>
              <a:rPr lang="en-US" altLang="en-GB" sz="2400" dirty="0" err="1">
                <a:latin typeface="+mj-lt"/>
                <a:ea typeface="Dela Gothic One" panose="020B0604020202020204" charset="-128"/>
                <a:cs typeface="Times New Roman" panose="02020603050405020304" pitchFamily="18" charset="0"/>
                <a:sym typeface="+mn-ea"/>
              </a:rPr>
              <a:t>TextBlob</a:t>
            </a:r>
            <a:endParaRPr lang="en-GB" sz="2400" dirty="0">
              <a:latin typeface="+mj-lt"/>
              <a:ea typeface="Dela Gothic One" panose="020B0604020202020204" charset="-128"/>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6" name="Google Shape;506;p45"/>
          <p:cNvSpPr txBox="1">
            <a:spLocks noGrp="1"/>
          </p:cNvSpPr>
          <p:nvPr>
            <p:ph type="title"/>
          </p:nvPr>
        </p:nvSpPr>
        <p:spPr>
          <a:xfrm>
            <a:off x="720000" y="3675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solidFill>
                  <a:schemeClr val="accent1"/>
                </a:solidFill>
              </a:rPr>
              <a:t>PRE</a:t>
            </a:r>
            <a:r>
              <a:rPr lang="en-IN" altLang="en-GB"/>
              <a:t>PROCESSING</a:t>
            </a:r>
          </a:p>
        </p:txBody>
      </p:sp>
      <p:sp>
        <p:nvSpPr>
          <p:cNvPr id="2" name="Text Box 0"/>
          <p:cNvSpPr txBox="1"/>
          <p:nvPr/>
        </p:nvSpPr>
        <p:spPr>
          <a:xfrm>
            <a:off x="1093470" y="1987550"/>
            <a:ext cx="6853555" cy="583565"/>
          </a:xfrm>
          <a:prstGeom prst="rect">
            <a:avLst/>
          </a:prstGeom>
          <a:noFill/>
        </p:spPr>
        <p:txBody>
          <a:bodyPr wrap="square" rtlCol="0" anchor="t">
            <a:spAutoFit/>
          </a:bodyPr>
          <a:lstStyle/>
          <a:p>
            <a:r>
              <a:rPr lang="en-US" sz="1600">
                <a:solidFill>
                  <a:schemeClr val="accent6"/>
                </a:solidFill>
              </a:rPr>
              <a:t>In this project we collected data from Twitter Api and Done preprocessing in python by using cleanUpTweet technique</a:t>
            </a:r>
            <a:r>
              <a:rPr lang="en-US">
                <a:solidFill>
                  <a:schemeClr val="accent6"/>
                </a:solidFill>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75"/>
        <p:cNvGrpSpPr/>
        <p:nvPr/>
      </p:nvGrpSpPr>
      <p:grpSpPr>
        <a:xfrm>
          <a:off x="0" y="0"/>
          <a:ext cx="0" cy="0"/>
          <a:chOff x="0" y="0"/>
          <a:chExt cx="0" cy="0"/>
        </a:xfrm>
      </p:grpSpPr>
      <p:pic>
        <p:nvPicPr>
          <p:cNvPr id="2" name="Picture Placeholder 0"/>
          <p:cNvPicPr>
            <a:picLocks noGrp="1" noChangeAspect="1"/>
          </p:cNvPicPr>
          <p:nvPr>
            <p:ph type="pic" idx="2"/>
          </p:nvPr>
        </p:nvPicPr>
        <p:blipFill>
          <a:blip r:embed="rId3"/>
          <a:stretch>
            <a:fillRect/>
          </a:stretch>
        </p:blipFill>
        <p:spPr>
          <a:xfrm>
            <a:off x="0" y="0"/>
            <a:ext cx="9144000" cy="4085590"/>
          </a:xfrm>
          <a:prstGeom prst="rect">
            <a:avLst/>
          </a:prstGeom>
        </p:spPr>
      </p:pic>
      <p:sp>
        <p:nvSpPr>
          <p:cNvPr id="577" name="Google Shape;577;p49"/>
          <p:cNvSpPr txBox="1">
            <a:spLocks noGrp="1"/>
          </p:cNvSpPr>
          <p:nvPr>
            <p:ph type="title"/>
          </p:nvPr>
        </p:nvSpPr>
        <p:spPr>
          <a:xfrm>
            <a:off x="720000" y="4085140"/>
            <a:ext cx="7704000" cy="9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solidFill>
                  <a:schemeClr val="accent1"/>
                </a:solidFill>
              </a:rPr>
              <a:t>OUTPUT</a:t>
            </a:r>
            <a:br>
              <a:rPr lang="en-IN" altLang="en-GB">
                <a:solidFill>
                  <a:schemeClr val="accent1"/>
                </a:solidFill>
              </a:rPr>
            </a:br>
            <a:r>
              <a:rPr lang="en-GB">
                <a:solidFill>
                  <a:schemeClr val="accent1"/>
                </a:solidFill>
              </a:rPr>
              <a:t> </a:t>
            </a:r>
            <a:r>
              <a:rPr lang="en-IN" altLang="en-GB">
                <a:solidFill>
                  <a:schemeClr val="dk1"/>
                </a:solidFill>
              </a:rPr>
              <a:t>SCREENSHOTS</a:t>
            </a:r>
          </a:p>
        </p:txBody>
      </p:sp>
      <p:grpSp>
        <p:nvGrpSpPr>
          <p:cNvPr id="578" name="Google Shape;578;p49"/>
          <p:cNvGrpSpPr/>
          <p:nvPr/>
        </p:nvGrpSpPr>
        <p:grpSpPr>
          <a:xfrm flipH="1">
            <a:off x="-1501575" y="2670474"/>
            <a:ext cx="3886200" cy="3567600"/>
            <a:chOff x="2731770" y="-1577526"/>
            <a:chExt cx="3886200" cy="3567600"/>
          </a:xfrm>
        </p:grpSpPr>
        <p:sp>
          <p:nvSpPr>
            <p:cNvPr id="579" name="Google Shape;579;p4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9"/>
          <p:cNvGrpSpPr/>
          <p:nvPr/>
        </p:nvGrpSpPr>
        <p:grpSpPr>
          <a:xfrm rot="7541372" flipH="1">
            <a:off x="7327521" y="2820177"/>
            <a:ext cx="3886247" cy="3567644"/>
            <a:chOff x="2731770" y="-1577526"/>
            <a:chExt cx="3886200" cy="3567600"/>
          </a:xfrm>
        </p:grpSpPr>
        <p:sp>
          <p:nvSpPr>
            <p:cNvPr id="583" name="Google Shape;583;p49"/>
            <p:cNvSpPr/>
            <p:nvPr/>
          </p:nvSpPr>
          <p:spPr>
            <a:xfrm rot="-1981552" flipH="1">
              <a:off x="3056298" y="-869099"/>
              <a:ext cx="3237143" cy="2150746"/>
            </a:xfrm>
            <a:prstGeom prst="arc">
              <a:avLst>
                <a:gd name="adj1" fmla="val 11945826"/>
                <a:gd name="adj2" fmla="val 1128528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rot="94347" flipH="1">
              <a:off x="3107190" y="-835195"/>
              <a:ext cx="3192302" cy="2120907"/>
            </a:xfrm>
            <a:prstGeom prst="arc">
              <a:avLst>
                <a:gd name="adj1" fmla="val 8981573"/>
                <a:gd name="adj2" fmla="val 895987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rot="-10080848" flipH="1">
              <a:off x="3533781" y="-402721"/>
              <a:ext cx="209467" cy="20946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appy International Astronomy Day! by Slidesgo">
  <a:themeElements>
    <a:clrScheme name="Simple Light">
      <a:dk1>
        <a:srgbClr val="B9F16E"/>
      </a:dk1>
      <a:lt1>
        <a:srgbClr val="323838"/>
      </a:lt1>
      <a:dk2>
        <a:srgbClr val="C6BDE8"/>
      </a:dk2>
      <a:lt2>
        <a:srgbClr val="8D7A9D"/>
      </a:lt2>
      <a:accent1>
        <a:srgbClr val="FFFFFF"/>
      </a:accent1>
      <a:accent2>
        <a:srgbClr val="FFFFFF"/>
      </a:accent2>
      <a:accent3>
        <a:srgbClr val="FFFFFF"/>
      </a:accent3>
      <a:accent4>
        <a:srgbClr val="FFFFFF"/>
      </a:accent4>
      <a:accent5>
        <a:srgbClr val="FFFFFF"/>
      </a:accent5>
      <a:accent6>
        <a:srgbClr val="FFFFFF"/>
      </a:accent6>
      <a:hlink>
        <a:srgbClr val="B9F1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370</Words>
  <Application>Microsoft Office PowerPoint</Application>
  <PresentationFormat>On-screen Show (16:9)</PresentationFormat>
  <Paragraphs>51</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Bebas Neue</vt:lpstr>
      <vt:lpstr>Nunito Light</vt:lpstr>
      <vt:lpstr>Anaheim</vt:lpstr>
      <vt:lpstr>Calibri</vt:lpstr>
      <vt:lpstr>Dela Gothic One</vt:lpstr>
      <vt:lpstr>Arial</vt:lpstr>
      <vt:lpstr>PT Sans</vt:lpstr>
      <vt:lpstr>Happy International Astronomy Day! by Slidesgo</vt:lpstr>
      <vt:lpstr>TWITTER SENTIMENT ANALYSIS !</vt:lpstr>
      <vt:lpstr>TABLE OF CONTENTS</vt:lpstr>
      <vt:lpstr>PROBLEM STATEMENT!</vt:lpstr>
      <vt:lpstr>INTRODUCTION</vt:lpstr>
      <vt:lpstr>DATA COLLECTION</vt:lpstr>
      <vt:lpstr> FLOWGRAPH</vt:lpstr>
      <vt:lpstr>Libraries used in this project are  Tweepy TextBlob</vt:lpstr>
      <vt:lpstr>PREPROCESSING</vt:lpstr>
      <vt:lpstr>OUTPUT  SCREENSHOTS</vt:lpstr>
      <vt:lpstr>OUTPUT SCREENSHOTS POWER BI</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 !</dc:title>
  <dc:creator>86395</dc:creator>
  <cp:lastModifiedBy>vellalanishitha@gmail.com</cp:lastModifiedBy>
  <cp:revision>9</cp:revision>
  <dcterms:created xsi:type="dcterms:W3CDTF">2023-04-15T19:45:00Z</dcterms:created>
  <dcterms:modified xsi:type="dcterms:W3CDTF">2023-07-20T02:50:55Z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D5FCEBB6ED014E7BB85871F0DAC65031</vt:lpwstr>
  </property>
  <property fmtid="{D5CDD505-2E9C-101B-9397-08002B2CF9AE}" pid="3" name="KSOProductBuildVer">
    <vt:lpwstr>1033-11.2.0.11219</vt:lpwstr>
  </property>
</Properties>
</file>